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62" r:id="rId6"/>
    <p:sldId id="264" r:id="rId7"/>
    <p:sldId id="263" r:id="rId8"/>
    <p:sldId id="269" r:id="rId9"/>
    <p:sldId id="270" r:id="rId10"/>
    <p:sldId id="272" r:id="rId11"/>
    <p:sldId id="273" r:id="rId12"/>
    <p:sldId id="261" r:id="rId13"/>
    <p:sldId id="265" r:id="rId14"/>
    <p:sldId id="266" r:id="rId15"/>
    <p:sldId id="267" r:id="rId16"/>
    <p:sldId id="268" r:id="rId17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75" autoAdjust="0"/>
    <p:restoredTop sz="94660"/>
  </p:normalViewPr>
  <p:slideViewPr>
    <p:cSldViewPr>
      <p:cViewPr>
        <p:scale>
          <a:sx n="66" d="100"/>
          <a:sy n="66" d="100"/>
        </p:scale>
        <p:origin x="-1944" y="-13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1571188" cy="615711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A1702C-54BF-4402-BAC3-926905EBBD07}" type="doc">
      <dgm:prSet loTypeId="urn:microsoft.com/office/officeart/2005/8/layout/orgChart1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hr-HR"/>
        </a:p>
      </dgm:t>
    </dgm:pt>
    <dgm:pt modelId="{220C8DCF-8844-4F17-86DE-34F1462FDA5F}">
      <dgm:prSet phldrT="[Text]"/>
      <dgm:spPr/>
      <dgm:t>
        <a:bodyPr/>
        <a:lstStyle/>
        <a:p>
          <a:r>
            <a:rPr lang="hr-HR" dirty="0" smtClean="0"/>
            <a:t>Geografske karte prema sadržaju</a:t>
          </a:r>
          <a:endParaRPr lang="hr-HR" dirty="0"/>
        </a:p>
      </dgm:t>
    </dgm:pt>
    <dgm:pt modelId="{54862D13-168F-4962-9D50-D6413A06D054}" type="parTrans" cxnId="{9D11CF5C-2E43-4675-BD94-1BF98BBEBD76}">
      <dgm:prSet/>
      <dgm:spPr/>
      <dgm:t>
        <a:bodyPr/>
        <a:lstStyle/>
        <a:p>
          <a:endParaRPr lang="hr-HR"/>
        </a:p>
      </dgm:t>
    </dgm:pt>
    <dgm:pt modelId="{3338306C-4F74-46B5-A760-5ABE138968DB}" type="sibTrans" cxnId="{9D11CF5C-2E43-4675-BD94-1BF98BBEBD76}">
      <dgm:prSet/>
      <dgm:spPr/>
      <dgm:t>
        <a:bodyPr/>
        <a:lstStyle/>
        <a:p>
          <a:endParaRPr lang="hr-HR"/>
        </a:p>
      </dgm:t>
    </dgm:pt>
    <dgm:pt modelId="{9232F2D2-9FE4-4274-BC8A-CF7FFA9343EB}">
      <dgm:prSet phldrT="[Text]"/>
      <dgm:spPr/>
      <dgm:t>
        <a:bodyPr/>
        <a:lstStyle/>
        <a:p>
          <a:r>
            <a:rPr lang="hr-HR" dirty="0" smtClean="0"/>
            <a:t>Topografske</a:t>
          </a:r>
          <a:endParaRPr lang="hr-HR" dirty="0"/>
        </a:p>
      </dgm:t>
    </dgm:pt>
    <dgm:pt modelId="{7F7D6293-8B62-4F73-ABB8-3B3BC08BE48A}" type="parTrans" cxnId="{F512C59D-3428-438B-804E-9775E6D83066}">
      <dgm:prSet/>
      <dgm:spPr/>
      <dgm:t>
        <a:bodyPr/>
        <a:lstStyle/>
        <a:p>
          <a:endParaRPr lang="hr-HR"/>
        </a:p>
      </dgm:t>
    </dgm:pt>
    <dgm:pt modelId="{1F5AD7FF-49A8-4741-97E2-97E367D2FC3E}" type="sibTrans" cxnId="{F512C59D-3428-438B-804E-9775E6D83066}">
      <dgm:prSet/>
      <dgm:spPr/>
      <dgm:t>
        <a:bodyPr/>
        <a:lstStyle/>
        <a:p>
          <a:endParaRPr lang="hr-HR"/>
        </a:p>
      </dgm:t>
    </dgm:pt>
    <dgm:pt modelId="{1F152260-238E-426E-8597-1365AC68F3F5}">
      <dgm:prSet phldrT="[Text]"/>
      <dgm:spPr/>
      <dgm:t>
        <a:bodyPr/>
        <a:lstStyle/>
        <a:p>
          <a:r>
            <a:rPr lang="hr-HR" dirty="0" smtClean="0"/>
            <a:t>Tematske</a:t>
          </a:r>
          <a:endParaRPr lang="hr-HR" dirty="0"/>
        </a:p>
      </dgm:t>
    </dgm:pt>
    <dgm:pt modelId="{9A398CB7-CDD3-420D-97A7-531017A5F680}" type="parTrans" cxnId="{ADB1DC6B-18F2-4C15-B289-381DF7D94C57}">
      <dgm:prSet/>
      <dgm:spPr/>
      <dgm:t>
        <a:bodyPr/>
        <a:lstStyle/>
        <a:p>
          <a:endParaRPr lang="hr-HR"/>
        </a:p>
      </dgm:t>
    </dgm:pt>
    <dgm:pt modelId="{EAF1C06C-28BB-40BF-B973-1A31AD8E653D}" type="sibTrans" cxnId="{ADB1DC6B-18F2-4C15-B289-381DF7D94C57}">
      <dgm:prSet/>
      <dgm:spPr/>
      <dgm:t>
        <a:bodyPr/>
        <a:lstStyle/>
        <a:p>
          <a:endParaRPr lang="hr-HR"/>
        </a:p>
      </dgm:t>
    </dgm:pt>
    <dgm:pt modelId="{68D6693F-44B7-4401-A3A0-F3C4058B93BF}" type="pres">
      <dgm:prSet presAssocID="{5BA1702C-54BF-4402-BAC3-926905EBBD0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BBA0B70C-FB5E-4CCD-AAD8-1B2063962D37}" type="pres">
      <dgm:prSet presAssocID="{220C8DCF-8844-4F17-86DE-34F1462FDA5F}" presName="hierRoot1" presStyleCnt="0">
        <dgm:presLayoutVars>
          <dgm:hierBranch val="init"/>
        </dgm:presLayoutVars>
      </dgm:prSet>
      <dgm:spPr/>
    </dgm:pt>
    <dgm:pt modelId="{C247E714-6D7D-41F2-A02C-6C3CDF03AB61}" type="pres">
      <dgm:prSet presAssocID="{220C8DCF-8844-4F17-86DE-34F1462FDA5F}" presName="rootComposite1" presStyleCnt="0"/>
      <dgm:spPr/>
    </dgm:pt>
    <dgm:pt modelId="{25073EBC-A3A2-4F71-8C10-8958A834506D}" type="pres">
      <dgm:prSet presAssocID="{220C8DCF-8844-4F17-86DE-34F1462FDA5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254BDDBD-BC33-46D7-8442-D77548F3EA45}" type="pres">
      <dgm:prSet presAssocID="{220C8DCF-8844-4F17-86DE-34F1462FDA5F}" presName="rootConnector1" presStyleLbl="node1" presStyleIdx="0" presStyleCnt="0"/>
      <dgm:spPr/>
      <dgm:t>
        <a:bodyPr/>
        <a:lstStyle/>
        <a:p>
          <a:endParaRPr lang="hr-HR"/>
        </a:p>
      </dgm:t>
    </dgm:pt>
    <dgm:pt modelId="{ED5031B9-A485-4279-B240-A7C77C801149}" type="pres">
      <dgm:prSet presAssocID="{220C8DCF-8844-4F17-86DE-34F1462FDA5F}" presName="hierChild2" presStyleCnt="0"/>
      <dgm:spPr/>
    </dgm:pt>
    <dgm:pt modelId="{357D6120-B9E7-4E68-8E7C-C9E4AE03D0A4}" type="pres">
      <dgm:prSet presAssocID="{7F7D6293-8B62-4F73-ABB8-3B3BC08BE48A}" presName="Name37" presStyleLbl="parChTrans1D2" presStyleIdx="0" presStyleCnt="2"/>
      <dgm:spPr/>
      <dgm:t>
        <a:bodyPr/>
        <a:lstStyle/>
        <a:p>
          <a:endParaRPr lang="hr-HR"/>
        </a:p>
      </dgm:t>
    </dgm:pt>
    <dgm:pt modelId="{2215DB27-1EA8-4784-A08E-074161CAD4CD}" type="pres">
      <dgm:prSet presAssocID="{9232F2D2-9FE4-4274-BC8A-CF7FFA9343EB}" presName="hierRoot2" presStyleCnt="0">
        <dgm:presLayoutVars>
          <dgm:hierBranch val="init"/>
        </dgm:presLayoutVars>
      </dgm:prSet>
      <dgm:spPr/>
    </dgm:pt>
    <dgm:pt modelId="{2AD0AB6F-67A5-42F0-A712-00DCCB58F4D4}" type="pres">
      <dgm:prSet presAssocID="{9232F2D2-9FE4-4274-BC8A-CF7FFA9343EB}" presName="rootComposite" presStyleCnt="0"/>
      <dgm:spPr/>
    </dgm:pt>
    <dgm:pt modelId="{EF33617C-7043-48B2-BF7D-E610D75A98B1}" type="pres">
      <dgm:prSet presAssocID="{9232F2D2-9FE4-4274-BC8A-CF7FFA9343EB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3F44EF1D-9805-4E33-B3A3-D7F6E62B577F}" type="pres">
      <dgm:prSet presAssocID="{9232F2D2-9FE4-4274-BC8A-CF7FFA9343EB}" presName="rootConnector" presStyleLbl="node2" presStyleIdx="0" presStyleCnt="2"/>
      <dgm:spPr/>
      <dgm:t>
        <a:bodyPr/>
        <a:lstStyle/>
        <a:p>
          <a:endParaRPr lang="hr-HR"/>
        </a:p>
      </dgm:t>
    </dgm:pt>
    <dgm:pt modelId="{71DADEBE-B2EF-4D3B-9012-FE914377E740}" type="pres">
      <dgm:prSet presAssocID="{9232F2D2-9FE4-4274-BC8A-CF7FFA9343EB}" presName="hierChild4" presStyleCnt="0"/>
      <dgm:spPr/>
    </dgm:pt>
    <dgm:pt modelId="{698691CA-F51A-493A-B6FA-85584488DCD3}" type="pres">
      <dgm:prSet presAssocID="{9232F2D2-9FE4-4274-BC8A-CF7FFA9343EB}" presName="hierChild5" presStyleCnt="0"/>
      <dgm:spPr/>
    </dgm:pt>
    <dgm:pt modelId="{55F8CB2D-3965-4813-94C6-A02D6F472E06}" type="pres">
      <dgm:prSet presAssocID="{9A398CB7-CDD3-420D-97A7-531017A5F680}" presName="Name37" presStyleLbl="parChTrans1D2" presStyleIdx="1" presStyleCnt="2"/>
      <dgm:spPr/>
      <dgm:t>
        <a:bodyPr/>
        <a:lstStyle/>
        <a:p>
          <a:endParaRPr lang="hr-HR"/>
        </a:p>
      </dgm:t>
    </dgm:pt>
    <dgm:pt modelId="{2D2A5BDC-6A68-4FE3-B719-F6F80BA195D4}" type="pres">
      <dgm:prSet presAssocID="{1F152260-238E-426E-8597-1365AC68F3F5}" presName="hierRoot2" presStyleCnt="0">
        <dgm:presLayoutVars>
          <dgm:hierBranch val="init"/>
        </dgm:presLayoutVars>
      </dgm:prSet>
      <dgm:spPr/>
    </dgm:pt>
    <dgm:pt modelId="{30CADC95-3766-4EB0-92DF-7D8F93AAF537}" type="pres">
      <dgm:prSet presAssocID="{1F152260-238E-426E-8597-1365AC68F3F5}" presName="rootComposite" presStyleCnt="0"/>
      <dgm:spPr/>
    </dgm:pt>
    <dgm:pt modelId="{D9C54CA2-1DDB-42A8-8A24-F60E1DBBCC26}" type="pres">
      <dgm:prSet presAssocID="{1F152260-238E-426E-8597-1365AC68F3F5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7F013379-880F-4D47-8F6C-A06F2E794FBD}" type="pres">
      <dgm:prSet presAssocID="{1F152260-238E-426E-8597-1365AC68F3F5}" presName="rootConnector" presStyleLbl="node2" presStyleIdx="1" presStyleCnt="2"/>
      <dgm:spPr/>
      <dgm:t>
        <a:bodyPr/>
        <a:lstStyle/>
        <a:p>
          <a:endParaRPr lang="hr-HR"/>
        </a:p>
      </dgm:t>
    </dgm:pt>
    <dgm:pt modelId="{D4C4FEA6-FFF7-47CC-BF7F-B082A7D41B76}" type="pres">
      <dgm:prSet presAssocID="{1F152260-238E-426E-8597-1365AC68F3F5}" presName="hierChild4" presStyleCnt="0"/>
      <dgm:spPr/>
    </dgm:pt>
    <dgm:pt modelId="{85682348-8CBB-42B3-A98A-E6F80AA3B40A}" type="pres">
      <dgm:prSet presAssocID="{1F152260-238E-426E-8597-1365AC68F3F5}" presName="hierChild5" presStyleCnt="0"/>
      <dgm:spPr/>
    </dgm:pt>
    <dgm:pt modelId="{DCF43CC5-DB9F-403A-9818-6C9938634A1D}" type="pres">
      <dgm:prSet presAssocID="{220C8DCF-8844-4F17-86DE-34F1462FDA5F}" presName="hierChild3" presStyleCnt="0"/>
      <dgm:spPr/>
    </dgm:pt>
  </dgm:ptLst>
  <dgm:cxnLst>
    <dgm:cxn modelId="{488FDA27-127C-4389-B9D1-183899DDB1D5}" type="presOf" srcId="{9A398CB7-CDD3-420D-97A7-531017A5F680}" destId="{55F8CB2D-3965-4813-94C6-A02D6F472E06}" srcOrd="0" destOrd="0" presId="urn:microsoft.com/office/officeart/2005/8/layout/orgChart1"/>
    <dgm:cxn modelId="{EE0E3AA9-E0DD-462D-A2D9-EFE3A064A657}" type="presOf" srcId="{9232F2D2-9FE4-4274-BC8A-CF7FFA9343EB}" destId="{EF33617C-7043-48B2-BF7D-E610D75A98B1}" srcOrd="0" destOrd="0" presId="urn:microsoft.com/office/officeart/2005/8/layout/orgChart1"/>
    <dgm:cxn modelId="{31B5A284-458D-4C8A-BF0F-1EF321DA6F5E}" type="presOf" srcId="{1F152260-238E-426E-8597-1365AC68F3F5}" destId="{D9C54CA2-1DDB-42A8-8A24-F60E1DBBCC26}" srcOrd="0" destOrd="0" presId="urn:microsoft.com/office/officeart/2005/8/layout/orgChart1"/>
    <dgm:cxn modelId="{AB6B9587-5A5B-4454-98B6-4EB3297C337C}" type="presOf" srcId="{220C8DCF-8844-4F17-86DE-34F1462FDA5F}" destId="{254BDDBD-BC33-46D7-8442-D77548F3EA45}" srcOrd="1" destOrd="0" presId="urn:microsoft.com/office/officeart/2005/8/layout/orgChart1"/>
    <dgm:cxn modelId="{F512C59D-3428-438B-804E-9775E6D83066}" srcId="{220C8DCF-8844-4F17-86DE-34F1462FDA5F}" destId="{9232F2D2-9FE4-4274-BC8A-CF7FFA9343EB}" srcOrd="0" destOrd="0" parTransId="{7F7D6293-8B62-4F73-ABB8-3B3BC08BE48A}" sibTransId="{1F5AD7FF-49A8-4741-97E2-97E367D2FC3E}"/>
    <dgm:cxn modelId="{3C9C44A1-1EFD-42F0-9CBB-E9B61C78553B}" type="presOf" srcId="{220C8DCF-8844-4F17-86DE-34F1462FDA5F}" destId="{25073EBC-A3A2-4F71-8C10-8958A834506D}" srcOrd="0" destOrd="0" presId="urn:microsoft.com/office/officeart/2005/8/layout/orgChart1"/>
    <dgm:cxn modelId="{9C78937B-F4BC-4291-9CC2-E8D660E896AD}" type="presOf" srcId="{7F7D6293-8B62-4F73-ABB8-3B3BC08BE48A}" destId="{357D6120-B9E7-4E68-8E7C-C9E4AE03D0A4}" srcOrd="0" destOrd="0" presId="urn:microsoft.com/office/officeart/2005/8/layout/orgChart1"/>
    <dgm:cxn modelId="{9D11CF5C-2E43-4675-BD94-1BF98BBEBD76}" srcId="{5BA1702C-54BF-4402-BAC3-926905EBBD07}" destId="{220C8DCF-8844-4F17-86DE-34F1462FDA5F}" srcOrd="0" destOrd="0" parTransId="{54862D13-168F-4962-9D50-D6413A06D054}" sibTransId="{3338306C-4F74-46B5-A760-5ABE138968DB}"/>
    <dgm:cxn modelId="{ADB1DC6B-18F2-4C15-B289-381DF7D94C57}" srcId="{220C8DCF-8844-4F17-86DE-34F1462FDA5F}" destId="{1F152260-238E-426E-8597-1365AC68F3F5}" srcOrd="1" destOrd="0" parTransId="{9A398CB7-CDD3-420D-97A7-531017A5F680}" sibTransId="{EAF1C06C-28BB-40BF-B973-1A31AD8E653D}"/>
    <dgm:cxn modelId="{EA20B7E1-211D-4E08-BCBE-B7D232ED1573}" type="presOf" srcId="{5BA1702C-54BF-4402-BAC3-926905EBBD07}" destId="{68D6693F-44B7-4401-A3A0-F3C4058B93BF}" srcOrd="0" destOrd="0" presId="urn:microsoft.com/office/officeart/2005/8/layout/orgChart1"/>
    <dgm:cxn modelId="{D2583B1B-BAAA-48A8-80D0-6797E50D5D63}" type="presOf" srcId="{9232F2D2-9FE4-4274-BC8A-CF7FFA9343EB}" destId="{3F44EF1D-9805-4E33-B3A3-D7F6E62B577F}" srcOrd="1" destOrd="0" presId="urn:microsoft.com/office/officeart/2005/8/layout/orgChart1"/>
    <dgm:cxn modelId="{A0C00F8A-301C-457A-BEAF-1D30B6479425}" type="presOf" srcId="{1F152260-238E-426E-8597-1365AC68F3F5}" destId="{7F013379-880F-4D47-8F6C-A06F2E794FBD}" srcOrd="1" destOrd="0" presId="urn:microsoft.com/office/officeart/2005/8/layout/orgChart1"/>
    <dgm:cxn modelId="{34F491E3-E178-4381-9ED6-3C2F62021FED}" type="presParOf" srcId="{68D6693F-44B7-4401-A3A0-F3C4058B93BF}" destId="{BBA0B70C-FB5E-4CCD-AAD8-1B2063962D37}" srcOrd="0" destOrd="0" presId="urn:microsoft.com/office/officeart/2005/8/layout/orgChart1"/>
    <dgm:cxn modelId="{B45D6A44-95B7-4AFF-988B-E5FA92A7EA85}" type="presParOf" srcId="{BBA0B70C-FB5E-4CCD-AAD8-1B2063962D37}" destId="{C247E714-6D7D-41F2-A02C-6C3CDF03AB61}" srcOrd="0" destOrd="0" presId="urn:microsoft.com/office/officeart/2005/8/layout/orgChart1"/>
    <dgm:cxn modelId="{02828D7A-2380-4E94-952D-697939A5E57C}" type="presParOf" srcId="{C247E714-6D7D-41F2-A02C-6C3CDF03AB61}" destId="{25073EBC-A3A2-4F71-8C10-8958A834506D}" srcOrd="0" destOrd="0" presId="urn:microsoft.com/office/officeart/2005/8/layout/orgChart1"/>
    <dgm:cxn modelId="{2645C62D-9738-4A57-B9CF-A8D1A7B94724}" type="presParOf" srcId="{C247E714-6D7D-41F2-A02C-6C3CDF03AB61}" destId="{254BDDBD-BC33-46D7-8442-D77548F3EA45}" srcOrd="1" destOrd="0" presId="urn:microsoft.com/office/officeart/2005/8/layout/orgChart1"/>
    <dgm:cxn modelId="{FA80D911-FA56-4437-BB47-ECD6C6B9F0FC}" type="presParOf" srcId="{BBA0B70C-FB5E-4CCD-AAD8-1B2063962D37}" destId="{ED5031B9-A485-4279-B240-A7C77C801149}" srcOrd="1" destOrd="0" presId="urn:microsoft.com/office/officeart/2005/8/layout/orgChart1"/>
    <dgm:cxn modelId="{BD386C5F-620B-4B2B-97B7-863F7A0BD8BD}" type="presParOf" srcId="{ED5031B9-A485-4279-B240-A7C77C801149}" destId="{357D6120-B9E7-4E68-8E7C-C9E4AE03D0A4}" srcOrd="0" destOrd="0" presId="urn:microsoft.com/office/officeart/2005/8/layout/orgChart1"/>
    <dgm:cxn modelId="{FDA8D3D7-519E-469F-BC81-2C6669E16AD5}" type="presParOf" srcId="{ED5031B9-A485-4279-B240-A7C77C801149}" destId="{2215DB27-1EA8-4784-A08E-074161CAD4CD}" srcOrd="1" destOrd="0" presId="urn:microsoft.com/office/officeart/2005/8/layout/orgChart1"/>
    <dgm:cxn modelId="{97C2B3D0-36F1-4147-AF58-E50165408E64}" type="presParOf" srcId="{2215DB27-1EA8-4784-A08E-074161CAD4CD}" destId="{2AD0AB6F-67A5-42F0-A712-00DCCB58F4D4}" srcOrd="0" destOrd="0" presId="urn:microsoft.com/office/officeart/2005/8/layout/orgChart1"/>
    <dgm:cxn modelId="{7793B02C-2D53-42C2-8D52-52BA97C410A0}" type="presParOf" srcId="{2AD0AB6F-67A5-42F0-A712-00DCCB58F4D4}" destId="{EF33617C-7043-48B2-BF7D-E610D75A98B1}" srcOrd="0" destOrd="0" presId="urn:microsoft.com/office/officeart/2005/8/layout/orgChart1"/>
    <dgm:cxn modelId="{73133F52-886F-42CC-8369-C85266889EF5}" type="presParOf" srcId="{2AD0AB6F-67A5-42F0-A712-00DCCB58F4D4}" destId="{3F44EF1D-9805-4E33-B3A3-D7F6E62B577F}" srcOrd="1" destOrd="0" presId="urn:microsoft.com/office/officeart/2005/8/layout/orgChart1"/>
    <dgm:cxn modelId="{A2932797-72B1-4C89-A177-5239EDEA2507}" type="presParOf" srcId="{2215DB27-1EA8-4784-A08E-074161CAD4CD}" destId="{71DADEBE-B2EF-4D3B-9012-FE914377E740}" srcOrd="1" destOrd="0" presId="urn:microsoft.com/office/officeart/2005/8/layout/orgChart1"/>
    <dgm:cxn modelId="{A005C0B1-92A6-4511-9F9B-968257A62666}" type="presParOf" srcId="{2215DB27-1EA8-4784-A08E-074161CAD4CD}" destId="{698691CA-F51A-493A-B6FA-85584488DCD3}" srcOrd="2" destOrd="0" presId="urn:microsoft.com/office/officeart/2005/8/layout/orgChart1"/>
    <dgm:cxn modelId="{38F432ED-1D71-4F44-B32D-BBA8DF185E24}" type="presParOf" srcId="{ED5031B9-A485-4279-B240-A7C77C801149}" destId="{55F8CB2D-3965-4813-94C6-A02D6F472E06}" srcOrd="2" destOrd="0" presId="urn:microsoft.com/office/officeart/2005/8/layout/orgChart1"/>
    <dgm:cxn modelId="{5CC5CF34-A29E-4ECD-A713-7F98A1534D60}" type="presParOf" srcId="{ED5031B9-A485-4279-B240-A7C77C801149}" destId="{2D2A5BDC-6A68-4FE3-B719-F6F80BA195D4}" srcOrd="3" destOrd="0" presId="urn:microsoft.com/office/officeart/2005/8/layout/orgChart1"/>
    <dgm:cxn modelId="{3413FE26-5DE6-447E-981F-6DA8D900C24D}" type="presParOf" srcId="{2D2A5BDC-6A68-4FE3-B719-F6F80BA195D4}" destId="{30CADC95-3766-4EB0-92DF-7D8F93AAF537}" srcOrd="0" destOrd="0" presId="urn:microsoft.com/office/officeart/2005/8/layout/orgChart1"/>
    <dgm:cxn modelId="{BC3AF6A5-77B7-4618-BFB6-51025EE5E290}" type="presParOf" srcId="{30CADC95-3766-4EB0-92DF-7D8F93AAF537}" destId="{D9C54CA2-1DDB-42A8-8A24-F60E1DBBCC26}" srcOrd="0" destOrd="0" presId="urn:microsoft.com/office/officeart/2005/8/layout/orgChart1"/>
    <dgm:cxn modelId="{38ED01EA-37B6-43D1-B048-C5DB0A8F30EE}" type="presParOf" srcId="{30CADC95-3766-4EB0-92DF-7D8F93AAF537}" destId="{7F013379-880F-4D47-8F6C-A06F2E794FBD}" srcOrd="1" destOrd="0" presId="urn:microsoft.com/office/officeart/2005/8/layout/orgChart1"/>
    <dgm:cxn modelId="{00D720FD-5D9D-41A8-9D12-F487EE605F89}" type="presParOf" srcId="{2D2A5BDC-6A68-4FE3-B719-F6F80BA195D4}" destId="{D4C4FEA6-FFF7-47CC-BF7F-B082A7D41B76}" srcOrd="1" destOrd="0" presId="urn:microsoft.com/office/officeart/2005/8/layout/orgChart1"/>
    <dgm:cxn modelId="{6EEF861F-ABA0-4E16-A337-AA1E7FF18A13}" type="presParOf" srcId="{2D2A5BDC-6A68-4FE3-B719-F6F80BA195D4}" destId="{85682348-8CBB-42B3-A98A-E6F80AA3B40A}" srcOrd="2" destOrd="0" presId="urn:microsoft.com/office/officeart/2005/8/layout/orgChart1"/>
    <dgm:cxn modelId="{0B8792CB-3F0B-4E6B-A136-91CABB1A39AE}" type="presParOf" srcId="{BBA0B70C-FB5E-4CCD-AAD8-1B2063962D37}" destId="{DCF43CC5-DB9F-403A-9818-6C9938634A1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A1702C-54BF-4402-BAC3-926905EBBD07}" type="doc">
      <dgm:prSet loTypeId="urn:microsoft.com/office/officeart/2005/8/layout/orgChart1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hr-HR"/>
        </a:p>
      </dgm:t>
    </dgm:pt>
    <dgm:pt modelId="{220C8DCF-8844-4F17-86DE-34F1462FDA5F}">
      <dgm:prSet phldrT="[Text]"/>
      <dgm:spPr/>
      <dgm:t>
        <a:bodyPr/>
        <a:lstStyle/>
        <a:p>
          <a:r>
            <a:rPr lang="hr-HR" dirty="0" smtClean="0"/>
            <a:t>Topografske karte</a:t>
          </a:r>
          <a:endParaRPr lang="hr-HR" dirty="0"/>
        </a:p>
      </dgm:t>
    </dgm:pt>
    <dgm:pt modelId="{54862D13-168F-4962-9D50-D6413A06D054}" type="parTrans" cxnId="{9D11CF5C-2E43-4675-BD94-1BF98BBEBD76}">
      <dgm:prSet/>
      <dgm:spPr/>
      <dgm:t>
        <a:bodyPr/>
        <a:lstStyle/>
        <a:p>
          <a:endParaRPr lang="hr-HR"/>
        </a:p>
      </dgm:t>
    </dgm:pt>
    <dgm:pt modelId="{3338306C-4F74-46B5-A760-5ABE138968DB}" type="sibTrans" cxnId="{9D11CF5C-2E43-4675-BD94-1BF98BBEBD76}">
      <dgm:prSet/>
      <dgm:spPr/>
      <dgm:t>
        <a:bodyPr/>
        <a:lstStyle/>
        <a:p>
          <a:endParaRPr lang="hr-HR"/>
        </a:p>
      </dgm:t>
    </dgm:pt>
    <dgm:pt modelId="{9232F2D2-9FE4-4274-BC8A-CF7FFA9343EB}">
      <dgm:prSet phldrT="[Text]"/>
      <dgm:spPr/>
      <dgm:t>
        <a:bodyPr/>
        <a:lstStyle/>
        <a:p>
          <a:r>
            <a:rPr lang="hr-HR" dirty="0" smtClean="0"/>
            <a:t>Topometrijske karte </a:t>
          </a:r>
          <a:endParaRPr lang="hr-HR" dirty="0"/>
        </a:p>
      </dgm:t>
    </dgm:pt>
    <dgm:pt modelId="{7F7D6293-8B62-4F73-ABB8-3B3BC08BE48A}" type="parTrans" cxnId="{F512C59D-3428-438B-804E-9775E6D83066}">
      <dgm:prSet/>
      <dgm:spPr/>
      <dgm:t>
        <a:bodyPr/>
        <a:lstStyle/>
        <a:p>
          <a:endParaRPr lang="hr-HR"/>
        </a:p>
      </dgm:t>
    </dgm:pt>
    <dgm:pt modelId="{1F5AD7FF-49A8-4741-97E2-97E367D2FC3E}" type="sibTrans" cxnId="{F512C59D-3428-438B-804E-9775E6D83066}">
      <dgm:prSet/>
      <dgm:spPr/>
      <dgm:t>
        <a:bodyPr/>
        <a:lstStyle/>
        <a:p>
          <a:endParaRPr lang="hr-HR"/>
        </a:p>
      </dgm:t>
    </dgm:pt>
    <dgm:pt modelId="{1F152260-238E-426E-8597-1365AC68F3F5}">
      <dgm:prSet phldrT="[Text]"/>
      <dgm:spPr/>
      <dgm:t>
        <a:bodyPr/>
        <a:lstStyle/>
        <a:p>
          <a:r>
            <a:rPr lang="hr-HR" dirty="0" smtClean="0"/>
            <a:t>Pregledne geografske karte</a:t>
          </a:r>
          <a:endParaRPr lang="hr-HR" dirty="0"/>
        </a:p>
      </dgm:t>
    </dgm:pt>
    <dgm:pt modelId="{9A398CB7-CDD3-420D-97A7-531017A5F680}" type="parTrans" cxnId="{ADB1DC6B-18F2-4C15-B289-381DF7D94C57}">
      <dgm:prSet/>
      <dgm:spPr/>
      <dgm:t>
        <a:bodyPr/>
        <a:lstStyle/>
        <a:p>
          <a:endParaRPr lang="hr-HR"/>
        </a:p>
      </dgm:t>
    </dgm:pt>
    <dgm:pt modelId="{EAF1C06C-28BB-40BF-B973-1A31AD8E653D}" type="sibTrans" cxnId="{ADB1DC6B-18F2-4C15-B289-381DF7D94C57}">
      <dgm:prSet/>
      <dgm:spPr/>
      <dgm:t>
        <a:bodyPr/>
        <a:lstStyle/>
        <a:p>
          <a:endParaRPr lang="hr-HR"/>
        </a:p>
      </dgm:t>
    </dgm:pt>
    <dgm:pt modelId="{47BDBE17-ED0D-4282-BB24-4413B268F82A}">
      <dgm:prSet/>
      <dgm:spPr/>
      <dgm:t>
        <a:bodyPr/>
        <a:lstStyle/>
        <a:p>
          <a:r>
            <a:rPr lang="hr-HR" dirty="0" smtClean="0"/>
            <a:t>Pregledne topografske karte</a:t>
          </a:r>
          <a:endParaRPr lang="hr-HR" dirty="0"/>
        </a:p>
      </dgm:t>
    </dgm:pt>
    <dgm:pt modelId="{BFF14726-357A-466B-A361-B7679F1EECF0}" type="parTrans" cxnId="{F1685C02-8DBA-4B66-A42C-18E8712D610E}">
      <dgm:prSet/>
      <dgm:spPr/>
      <dgm:t>
        <a:bodyPr/>
        <a:lstStyle/>
        <a:p>
          <a:endParaRPr lang="hr-HR"/>
        </a:p>
      </dgm:t>
    </dgm:pt>
    <dgm:pt modelId="{C7C4E7A6-F113-4466-8C56-AE2DA01B474E}" type="sibTrans" cxnId="{F1685C02-8DBA-4B66-A42C-18E8712D610E}">
      <dgm:prSet/>
      <dgm:spPr/>
      <dgm:t>
        <a:bodyPr/>
        <a:lstStyle/>
        <a:p>
          <a:endParaRPr lang="hr-HR"/>
        </a:p>
      </dgm:t>
    </dgm:pt>
    <dgm:pt modelId="{46EA78F3-74F7-4674-8DFB-CFE78282FBFA}">
      <dgm:prSet/>
      <dgm:spPr/>
      <dgm:t>
        <a:bodyPr/>
        <a:lstStyle/>
        <a:p>
          <a:r>
            <a:rPr lang="hr-HR" dirty="0" smtClean="0"/>
            <a:t>Topografske detaljne karte</a:t>
          </a:r>
          <a:endParaRPr lang="hr-HR" dirty="0"/>
        </a:p>
      </dgm:t>
    </dgm:pt>
    <dgm:pt modelId="{F0CCF5B7-7B87-438B-BAD1-1BBC827D5AEF}" type="parTrans" cxnId="{DA5F3454-BDEF-4E70-9513-348E796DFC2F}">
      <dgm:prSet/>
      <dgm:spPr/>
      <dgm:t>
        <a:bodyPr/>
        <a:lstStyle/>
        <a:p>
          <a:endParaRPr lang="hr-HR"/>
        </a:p>
      </dgm:t>
    </dgm:pt>
    <dgm:pt modelId="{4EB16667-FCE6-4362-9B6D-8D9FB273636A}" type="sibTrans" cxnId="{DA5F3454-BDEF-4E70-9513-348E796DFC2F}">
      <dgm:prSet/>
      <dgm:spPr/>
      <dgm:t>
        <a:bodyPr/>
        <a:lstStyle/>
        <a:p>
          <a:endParaRPr lang="hr-HR"/>
        </a:p>
      </dgm:t>
    </dgm:pt>
    <dgm:pt modelId="{EAC68ABF-4578-42E5-A0AE-B63D7EE74D95}">
      <dgm:prSet/>
      <dgm:spPr/>
      <dgm:t>
        <a:bodyPr/>
        <a:lstStyle/>
        <a:p>
          <a:r>
            <a:rPr lang="hr-HR" dirty="0" smtClean="0"/>
            <a:t>1:100</a:t>
          </a:r>
          <a:endParaRPr lang="hr-HR" dirty="0"/>
        </a:p>
      </dgm:t>
    </dgm:pt>
    <dgm:pt modelId="{D63DB7C4-8CB0-4BF1-8575-31FF23827112}" type="parTrans" cxnId="{3185898A-F7C3-408A-AD67-DB1D1A0D140C}">
      <dgm:prSet/>
      <dgm:spPr/>
      <dgm:t>
        <a:bodyPr/>
        <a:lstStyle/>
        <a:p>
          <a:endParaRPr lang="hr-HR"/>
        </a:p>
      </dgm:t>
    </dgm:pt>
    <dgm:pt modelId="{ADA55EDB-F88C-4FCF-8730-E7F088B0A5BA}" type="sibTrans" cxnId="{3185898A-F7C3-408A-AD67-DB1D1A0D140C}">
      <dgm:prSet/>
      <dgm:spPr/>
      <dgm:t>
        <a:bodyPr/>
        <a:lstStyle/>
        <a:p>
          <a:endParaRPr lang="hr-HR"/>
        </a:p>
      </dgm:t>
    </dgm:pt>
    <dgm:pt modelId="{9EE55710-C997-48A2-B545-2B410456D971}">
      <dgm:prSet/>
      <dgm:spPr/>
      <dgm:t>
        <a:bodyPr/>
        <a:lstStyle/>
        <a:p>
          <a:r>
            <a:rPr lang="hr-HR" dirty="0" smtClean="0"/>
            <a:t>1:1000</a:t>
          </a:r>
          <a:endParaRPr lang="hr-HR" dirty="0"/>
        </a:p>
      </dgm:t>
    </dgm:pt>
    <dgm:pt modelId="{3B3A5EE2-787F-48A1-87AE-519CBF5146A6}" type="parTrans" cxnId="{6B92BBEA-7573-457C-AB5A-B2A9443ACC66}">
      <dgm:prSet/>
      <dgm:spPr/>
      <dgm:t>
        <a:bodyPr/>
        <a:lstStyle/>
        <a:p>
          <a:endParaRPr lang="hr-HR"/>
        </a:p>
      </dgm:t>
    </dgm:pt>
    <dgm:pt modelId="{AB0C8E74-A0F8-4C39-8499-785586FFC9E9}" type="sibTrans" cxnId="{6B92BBEA-7573-457C-AB5A-B2A9443ACC66}">
      <dgm:prSet/>
      <dgm:spPr/>
      <dgm:t>
        <a:bodyPr/>
        <a:lstStyle/>
        <a:p>
          <a:endParaRPr lang="hr-HR"/>
        </a:p>
      </dgm:t>
    </dgm:pt>
    <dgm:pt modelId="{6730A498-E6F8-435E-95BC-9D2AB5B956F5}">
      <dgm:prSet/>
      <dgm:spPr/>
      <dgm:t>
        <a:bodyPr/>
        <a:lstStyle/>
        <a:p>
          <a:r>
            <a:rPr lang="hr-HR" dirty="0" smtClean="0"/>
            <a:t>1:5000</a:t>
          </a:r>
          <a:endParaRPr lang="hr-HR" dirty="0"/>
        </a:p>
      </dgm:t>
    </dgm:pt>
    <dgm:pt modelId="{CB84F86C-7B75-46DE-8C23-92C3307AACAF}" type="parTrans" cxnId="{40A2748B-49E8-46C4-B336-F0B540B02296}">
      <dgm:prSet/>
      <dgm:spPr/>
      <dgm:t>
        <a:bodyPr/>
        <a:lstStyle/>
        <a:p>
          <a:endParaRPr lang="hr-HR"/>
        </a:p>
      </dgm:t>
    </dgm:pt>
    <dgm:pt modelId="{76455B95-642C-4A5C-84A0-C2F782A956D9}" type="sibTrans" cxnId="{40A2748B-49E8-46C4-B336-F0B540B02296}">
      <dgm:prSet/>
      <dgm:spPr/>
      <dgm:t>
        <a:bodyPr/>
        <a:lstStyle/>
        <a:p>
          <a:endParaRPr lang="hr-HR"/>
        </a:p>
      </dgm:t>
    </dgm:pt>
    <dgm:pt modelId="{945F4620-C31B-404B-A1AD-49B1E7E9A3E5}">
      <dgm:prSet/>
      <dgm:spPr/>
      <dgm:t>
        <a:bodyPr/>
        <a:lstStyle/>
        <a:p>
          <a:r>
            <a:rPr lang="hr-HR" dirty="0" smtClean="0"/>
            <a:t>1:10 000</a:t>
          </a:r>
          <a:endParaRPr lang="hr-HR" dirty="0"/>
        </a:p>
      </dgm:t>
    </dgm:pt>
    <dgm:pt modelId="{21A101BD-CBA0-4FFA-95FF-C3DAFAD7BBC6}" type="parTrans" cxnId="{44F39B29-E5F1-4874-BF27-1CA2F249A98D}">
      <dgm:prSet/>
      <dgm:spPr/>
      <dgm:t>
        <a:bodyPr/>
        <a:lstStyle/>
        <a:p>
          <a:endParaRPr lang="hr-HR"/>
        </a:p>
      </dgm:t>
    </dgm:pt>
    <dgm:pt modelId="{A74F93FD-AE65-43BF-B146-B9706C5EF06A}" type="sibTrans" cxnId="{44F39B29-E5F1-4874-BF27-1CA2F249A98D}">
      <dgm:prSet/>
      <dgm:spPr/>
      <dgm:t>
        <a:bodyPr/>
        <a:lstStyle/>
        <a:p>
          <a:endParaRPr lang="hr-HR"/>
        </a:p>
      </dgm:t>
    </dgm:pt>
    <dgm:pt modelId="{F721A7C5-3EF2-4ABB-8D3F-5B503C0F161F}">
      <dgm:prSet/>
      <dgm:spPr/>
      <dgm:t>
        <a:bodyPr/>
        <a:lstStyle/>
        <a:p>
          <a:r>
            <a:rPr lang="hr-HR" dirty="0" smtClean="0"/>
            <a:t>1:25000</a:t>
          </a:r>
          <a:endParaRPr lang="hr-HR" dirty="0"/>
        </a:p>
      </dgm:t>
    </dgm:pt>
    <dgm:pt modelId="{24AB9857-2B13-4AE1-BB05-23EEC4EA5ADB}" type="parTrans" cxnId="{A33B0BF0-002C-4538-958D-21E9627A4D1A}">
      <dgm:prSet/>
      <dgm:spPr/>
      <dgm:t>
        <a:bodyPr/>
        <a:lstStyle/>
        <a:p>
          <a:endParaRPr lang="hr-HR"/>
        </a:p>
      </dgm:t>
    </dgm:pt>
    <dgm:pt modelId="{55E9361B-C35D-4DD9-A8B1-C98D718F3AFF}" type="sibTrans" cxnId="{A33B0BF0-002C-4538-958D-21E9627A4D1A}">
      <dgm:prSet/>
      <dgm:spPr/>
      <dgm:t>
        <a:bodyPr/>
        <a:lstStyle/>
        <a:p>
          <a:endParaRPr lang="hr-HR"/>
        </a:p>
      </dgm:t>
    </dgm:pt>
    <dgm:pt modelId="{054676A1-4ECE-4E9F-9360-6B3FFB9802CE}">
      <dgm:prSet/>
      <dgm:spPr/>
      <dgm:t>
        <a:bodyPr/>
        <a:lstStyle/>
        <a:p>
          <a:r>
            <a:rPr lang="hr-HR" dirty="0" smtClean="0"/>
            <a:t>1:50 000</a:t>
          </a:r>
          <a:endParaRPr lang="hr-HR" dirty="0"/>
        </a:p>
      </dgm:t>
    </dgm:pt>
    <dgm:pt modelId="{DC83D65E-E4D1-4FEA-BDAE-C6D84FBF6955}" type="parTrans" cxnId="{54230400-C620-468A-A6C5-CE90ECBEA6B2}">
      <dgm:prSet/>
      <dgm:spPr/>
      <dgm:t>
        <a:bodyPr/>
        <a:lstStyle/>
        <a:p>
          <a:endParaRPr lang="hr-HR"/>
        </a:p>
      </dgm:t>
    </dgm:pt>
    <dgm:pt modelId="{27158A85-E0B5-4A0C-84E2-FA0C64533A28}" type="sibTrans" cxnId="{54230400-C620-468A-A6C5-CE90ECBEA6B2}">
      <dgm:prSet/>
      <dgm:spPr/>
      <dgm:t>
        <a:bodyPr/>
        <a:lstStyle/>
        <a:p>
          <a:endParaRPr lang="hr-HR"/>
        </a:p>
      </dgm:t>
    </dgm:pt>
    <dgm:pt modelId="{66003AE0-C414-4C30-8E1C-B82EA12D32B7}">
      <dgm:prSet/>
      <dgm:spPr/>
      <dgm:t>
        <a:bodyPr/>
        <a:lstStyle/>
        <a:p>
          <a:r>
            <a:rPr lang="hr-HR" dirty="0" smtClean="0"/>
            <a:t>1:100 000</a:t>
          </a:r>
          <a:endParaRPr lang="hr-HR" dirty="0"/>
        </a:p>
      </dgm:t>
    </dgm:pt>
    <dgm:pt modelId="{A2ADA709-E091-4337-A499-BEC3C973D83B}" type="parTrans" cxnId="{D7704436-512C-4D29-A5E3-666BE6464CA0}">
      <dgm:prSet/>
      <dgm:spPr/>
      <dgm:t>
        <a:bodyPr/>
        <a:lstStyle/>
        <a:p>
          <a:endParaRPr lang="hr-HR"/>
        </a:p>
      </dgm:t>
    </dgm:pt>
    <dgm:pt modelId="{54B43F88-2F77-40C4-AAA3-9EB442239D3A}" type="sibTrans" cxnId="{D7704436-512C-4D29-A5E3-666BE6464CA0}">
      <dgm:prSet/>
      <dgm:spPr/>
      <dgm:t>
        <a:bodyPr/>
        <a:lstStyle/>
        <a:p>
          <a:endParaRPr lang="hr-HR"/>
        </a:p>
      </dgm:t>
    </dgm:pt>
    <dgm:pt modelId="{DDA9FDBA-B69B-4E03-87F3-A19E254BE274}">
      <dgm:prSet/>
      <dgm:spPr/>
      <dgm:t>
        <a:bodyPr/>
        <a:lstStyle/>
        <a:p>
          <a:r>
            <a:rPr lang="hr-HR" dirty="0" smtClean="0"/>
            <a:t>&gt;1: 100 000</a:t>
          </a:r>
          <a:endParaRPr lang="hr-HR" dirty="0"/>
        </a:p>
      </dgm:t>
    </dgm:pt>
    <dgm:pt modelId="{6648362C-9075-40AC-9BDC-5CFF18564F65}" type="parTrans" cxnId="{CD669BD0-D224-49B0-824E-455DB66C8D39}">
      <dgm:prSet/>
      <dgm:spPr/>
      <dgm:t>
        <a:bodyPr/>
        <a:lstStyle/>
        <a:p>
          <a:endParaRPr lang="hr-HR"/>
        </a:p>
      </dgm:t>
    </dgm:pt>
    <dgm:pt modelId="{4F56CFA4-55A8-477C-A458-78FCD187A34F}" type="sibTrans" cxnId="{CD669BD0-D224-49B0-824E-455DB66C8D39}">
      <dgm:prSet/>
      <dgm:spPr/>
      <dgm:t>
        <a:bodyPr/>
        <a:lstStyle/>
        <a:p>
          <a:endParaRPr lang="hr-HR"/>
        </a:p>
      </dgm:t>
    </dgm:pt>
    <dgm:pt modelId="{A3050474-00CF-4C41-AACF-35EB4BB75DE9}">
      <dgm:prSet/>
      <dgm:spPr/>
      <dgm:t>
        <a:bodyPr/>
        <a:lstStyle/>
        <a:p>
          <a:r>
            <a:rPr lang="hr-HR" dirty="0" smtClean="0"/>
            <a:t>1: 500 000</a:t>
          </a:r>
          <a:endParaRPr lang="hr-HR" dirty="0"/>
        </a:p>
      </dgm:t>
    </dgm:pt>
    <dgm:pt modelId="{3BBCA5B5-0674-4759-8259-1CC95D9FCAE4}" type="parTrans" cxnId="{78F23596-4E36-4792-8B8F-710C1F2E7103}">
      <dgm:prSet/>
      <dgm:spPr/>
      <dgm:t>
        <a:bodyPr/>
        <a:lstStyle/>
        <a:p>
          <a:endParaRPr lang="hr-HR"/>
        </a:p>
      </dgm:t>
    </dgm:pt>
    <dgm:pt modelId="{30ADAB40-7C82-43DE-8E46-2038DEBFB4F2}" type="sibTrans" cxnId="{78F23596-4E36-4792-8B8F-710C1F2E7103}">
      <dgm:prSet/>
      <dgm:spPr/>
      <dgm:t>
        <a:bodyPr/>
        <a:lstStyle/>
        <a:p>
          <a:endParaRPr lang="hr-HR"/>
        </a:p>
      </dgm:t>
    </dgm:pt>
    <dgm:pt modelId="{4515B932-A6A4-4F7A-BF05-871F9581DF33}">
      <dgm:prSet/>
      <dgm:spPr/>
      <dgm:t>
        <a:bodyPr/>
        <a:lstStyle/>
        <a:p>
          <a:r>
            <a:rPr lang="hr-HR" dirty="0" smtClean="0"/>
            <a:t>&gt;1:500 000</a:t>
          </a:r>
        </a:p>
      </dgm:t>
    </dgm:pt>
    <dgm:pt modelId="{15F767A7-5E98-4BFA-BEA6-C15FA9C8D6A9}" type="parTrans" cxnId="{67F788FB-4F90-431B-BB37-5859454259EC}">
      <dgm:prSet/>
      <dgm:spPr/>
      <dgm:t>
        <a:bodyPr/>
        <a:lstStyle/>
        <a:p>
          <a:endParaRPr lang="hr-HR"/>
        </a:p>
      </dgm:t>
    </dgm:pt>
    <dgm:pt modelId="{DB8666EA-0B1B-4C58-A17C-35A6EBE31F72}" type="sibTrans" cxnId="{67F788FB-4F90-431B-BB37-5859454259EC}">
      <dgm:prSet/>
      <dgm:spPr/>
      <dgm:t>
        <a:bodyPr/>
        <a:lstStyle/>
        <a:p>
          <a:endParaRPr lang="hr-HR"/>
        </a:p>
      </dgm:t>
    </dgm:pt>
    <dgm:pt modelId="{68D6693F-44B7-4401-A3A0-F3C4058B93BF}" type="pres">
      <dgm:prSet presAssocID="{5BA1702C-54BF-4402-BAC3-926905EBBD0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BBA0B70C-FB5E-4CCD-AAD8-1B2063962D37}" type="pres">
      <dgm:prSet presAssocID="{220C8DCF-8844-4F17-86DE-34F1462FDA5F}" presName="hierRoot1" presStyleCnt="0">
        <dgm:presLayoutVars>
          <dgm:hierBranch val="init"/>
        </dgm:presLayoutVars>
      </dgm:prSet>
      <dgm:spPr/>
    </dgm:pt>
    <dgm:pt modelId="{C247E714-6D7D-41F2-A02C-6C3CDF03AB61}" type="pres">
      <dgm:prSet presAssocID="{220C8DCF-8844-4F17-86DE-34F1462FDA5F}" presName="rootComposite1" presStyleCnt="0"/>
      <dgm:spPr/>
    </dgm:pt>
    <dgm:pt modelId="{25073EBC-A3A2-4F71-8C10-8958A834506D}" type="pres">
      <dgm:prSet presAssocID="{220C8DCF-8844-4F17-86DE-34F1462FDA5F}" presName="rootText1" presStyleLbl="node0" presStyleIdx="0" presStyleCnt="1" custScaleY="70300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254BDDBD-BC33-46D7-8442-D77548F3EA45}" type="pres">
      <dgm:prSet presAssocID="{220C8DCF-8844-4F17-86DE-34F1462FDA5F}" presName="rootConnector1" presStyleLbl="node1" presStyleIdx="0" presStyleCnt="0"/>
      <dgm:spPr/>
      <dgm:t>
        <a:bodyPr/>
        <a:lstStyle/>
        <a:p>
          <a:endParaRPr lang="hr-HR"/>
        </a:p>
      </dgm:t>
    </dgm:pt>
    <dgm:pt modelId="{ED5031B9-A485-4279-B240-A7C77C801149}" type="pres">
      <dgm:prSet presAssocID="{220C8DCF-8844-4F17-86DE-34F1462FDA5F}" presName="hierChild2" presStyleCnt="0"/>
      <dgm:spPr/>
    </dgm:pt>
    <dgm:pt modelId="{357D6120-B9E7-4E68-8E7C-C9E4AE03D0A4}" type="pres">
      <dgm:prSet presAssocID="{7F7D6293-8B62-4F73-ABB8-3B3BC08BE48A}" presName="Name37" presStyleLbl="parChTrans1D2" presStyleIdx="0" presStyleCnt="4"/>
      <dgm:spPr/>
      <dgm:t>
        <a:bodyPr/>
        <a:lstStyle/>
        <a:p>
          <a:endParaRPr lang="hr-HR"/>
        </a:p>
      </dgm:t>
    </dgm:pt>
    <dgm:pt modelId="{2215DB27-1EA8-4784-A08E-074161CAD4CD}" type="pres">
      <dgm:prSet presAssocID="{9232F2D2-9FE4-4274-BC8A-CF7FFA9343EB}" presName="hierRoot2" presStyleCnt="0">
        <dgm:presLayoutVars>
          <dgm:hierBranch val="init"/>
        </dgm:presLayoutVars>
      </dgm:prSet>
      <dgm:spPr/>
    </dgm:pt>
    <dgm:pt modelId="{2AD0AB6F-67A5-42F0-A712-00DCCB58F4D4}" type="pres">
      <dgm:prSet presAssocID="{9232F2D2-9FE4-4274-BC8A-CF7FFA9343EB}" presName="rootComposite" presStyleCnt="0"/>
      <dgm:spPr/>
    </dgm:pt>
    <dgm:pt modelId="{EF33617C-7043-48B2-BF7D-E610D75A98B1}" type="pres">
      <dgm:prSet presAssocID="{9232F2D2-9FE4-4274-BC8A-CF7FFA9343EB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3F44EF1D-9805-4E33-B3A3-D7F6E62B577F}" type="pres">
      <dgm:prSet presAssocID="{9232F2D2-9FE4-4274-BC8A-CF7FFA9343EB}" presName="rootConnector" presStyleLbl="node2" presStyleIdx="0" presStyleCnt="4"/>
      <dgm:spPr/>
      <dgm:t>
        <a:bodyPr/>
        <a:lstStyle/>
        <a:p>
          <a:endParaRPr lang="hr-HR"/>
        </a:p>
      </dgm:t>
    </dgm:pt>
    <dgm:pt modelId="{71DADEBE-B2EF-4D3B-9012-FE914377E740}" type="pres">
      <dgm:prSet presAssocID="{9232F2D2-9FE4-4274-BC8A-CF7FFA9343EB}" presName="hierChild4" presStyleCnt="0"/>
      <dgm:spPr/>
    </dgm:pt>
    <dgm:pt modelId="{1A444F90-7E89-40F6-BE1B-20F80B4A5FEA}" type="pres">
      <dgm:prSet presAssocID="{D63DB7C4-8CB0-4BF1-8575-31FF23827112}" presName="Name37" presStyleLbl="parChTrans1D3" presStyleIdx="0" presStyleCnt="10"/>
      <dgm:spPr/>
      <dgm:t>
        <a:bodyPr/>
        <a:lstStyle/>
        <a:p>
          <a:endParaRPr lang="hr-HR"/>
        </a:p>
      </dgm:t>
    </dgm:pt>
    <dgm:pt modelId="{3331F40E-FB9F-4C08-8B54-D9238AA85C05}" type="pres">
      <dgm:prSet presAssocID="{EAC68ABF-4578-42E5-A0AE-B63D7EE74D95}" presName="hierRoot2" presStyleCnt="0">
        <dgm:presLayoutVars>
          <dgm:hierBranch val="init"/>
        </dgm:presLayoutVars>
      </dgm:prSet>
      <dgm:spPr/>
    </dgm:pt>
    <dgm:pt modelId="{07E81886-DF8C-4E25-A736-C3BC1465C7E9}" type="pres">
      <dgm:prSet presAssocID="{EAC68ABF-4578-42E5-A0AE-B63D7EE74D95}" presName="rootComposite" presStyleCnt="0"/>
      <dgm:spPr/>
    </dgm:pt>
    <dgm:pt modelId="{0CEE3164-C26B-4278-9860-D1437F68C340}" type="pres">
      <dgm:prSet presAssocID="{EAC68ABF-4578-42E5-A0AE-B63D7EE74D95}" presName="rootText" presStyleLbl="node3" presStyleIdx="0" presStyleCnt="10" custAng="10800000" custFlipVert="1" custScaleX="75538" custScaleY="46229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1D9B8F8-8CF6-4482-9C89-C551EBB89686}" type="pres">
      <dgm:prSet presAssocID="{EAC68ABF-4578-42E5-A0AE-B63D7EE74D95}" presName="rootConnector" presStyleLbl="node3" presStyleIdx="0" presStyleCnt="10"/>
      <dgm:spPr/>
      <dgm:t>
        <a:bodyPr/>
        <a:lstStyle/>
        <a:p>
          <a:endParaRPr lang="hr-HR"/>
        </a:p>
      </dgm:t>
    </dgm:pt>
    <dgm:pt modelId="{04694F5C-6228-449C-9FE5-02ED7F12E0D9}" type="pres">
      <dgm:prSet presAssocID="{EAC68ABF-4578-42E5-A0AE-B63D7EE74D95}" presName="hierChild4" presStyleCnt="0"/>
      <dgm:spPr/>
    </dgm:pt>
    <dgm:pt modelId="{1C7D3525-08FD-4C49-9A37-35C95120999B}" type="pres">
      <dgm:prSet presAssocID="{EAC68ABF-4578-42E5-A0AE-B63D7EE74D95}" presName="hierChild5" presStyleCnt="0"/>
      <dgm:spPr/>
    </dgm:pt>
    <dgm:pt modelId="{241F8BA5-14AF-4FB6-8D07-7698074F022F}" type="pres">
      <dgm:prSet presAssocID="{3B3A5EE2-787F-48A1-87AE-519CBF5146A6}" presName="Name37" presStyleLbl="parChTrans1D3" presStyleIdx="1" presStyleCnt="10"/>
      <dgm:spPr/>
      <dgm:t>
        <a:bodyPr/>
        <a:lstStyle/>
        <a:p>
          <a:endParaRPr lang="hr-HR"/>
        </a:p>
      </dgm:t>
    </dgm:pt>
    <dgm:pt modelId="{EA287817-3E48-436B-85AF-591061978325}" type="pres">
      <dgm:prSet presAssocID="{9EE55710-C997-48A2-B545-2B410456D971}" presName="hierRoot2" presStyleCnt="0">
        <dgm:presLayoutVars>
          <dgm:hierBranch val="init"/>
        </dgm:presLayoutVars>
      </dgm:prSet>
      <dgm:spPr/>
    </dgm:pt>
    <dgm:pt modelId="{5B12D8ED-B592-446B-8E1E-7ABF221AF29F}" type="pres">
      <dgm:prSet presAssocID="{9EE55710-C997-48A2-B545-2B410456D971}" presName="rootComposite" presStyleCnt="0"/>
      <dgm:spPr/>
    </dgm:pt>
    <dgm:pt modelId="{2C546189-8BC7-4A22-8408-39252F718C46}" type="pres">
      <dgm:prSet presAssocID="{9EE55710-C997-48A2-B545-2B410456D971}" presName="rootText" presStyleLbl="node3" presStyleIdx="1" presStyleCnt="10" custAng="10800000" custFlipVert="1" custScaleX="81654" custScaleY="43616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2753B30E-537B-46D8-8DE8-260F5F59CA1A}" type="pres">
      <dgm:prSet presAssocID="{9EE55710-C997-48A2-B545-2B410456D971}" presName="rootConnector" presStyleLbl="node3" presStyleIdx="1" presStyleCnt="10"/>
      <dgm:spPr/>
      <dgm:t>
        <a:bodyPr/>
        <a:lstStyle/>
        <a:p>
          <a:endParaRPr lang="hr-HR"/>
        </a:p>
      </dgm:t>
    </dgm:pt>
    <dgm:pt modelId="{C082B073-AD99-4519-9002-74AB8C4E69BB}" type="pres">
      <dgm:prSet presAssocID="{9EE55710-C997-48A2-B545-2B410456D971}" presName="hierChild4" presStyleCnt="0"/>
      <dgm:spPr/>
    </dgm:pt>
    <dgm:pt modelId="{1BEE899A-387A-40DD-805F-63C9D97AB84D}" type="pres">
      <dgm:prSet presAssocID="{9EE55710-C997-48A2-B545-2B410456D971}" presName="hierChild5" presStyleCnt="0"/>
      <dgm:spPr/>
    </dgm:pt>
    <dgm:pt modelId="{4DC74034-90D8-47E3-96F9-FFA4C53D00AE}" type="pres">
      <dgm:prSet presAssocID="{CB84F86C-7B75-46DE-8C23-92C3307AACAF}" presName="Name37" presStyleLbl="parChTrans1D3" presStyleIdx="2" presStyleCnt="10"/>
      <dgm:spPr/>
      <dgm:t>
        <a:bodyPr/>
        <a:lstStyle/>
        <a:p>
          <a:endParaRPr lang="hr-HR"/>
        </a:p>
      </dgm:t>
    </dgm:pt>
    <dgm:pt modelId="{2159676D-EFF4-4D2C-B427-E42A189C9237}" type="pres">
      <dgm:prSet presAssocID="{6730A498-E6F8-435E-95BC-9D2AB5B956F5}" presName="hierRoot2" presStyleCnt="0">
        <dgm:presLayoutVars>
          <dgm:hierBranch val="init"/>
        </dgm:presLayoutVars>
      </dgm:prSet>
      <dgm:spPr/>
    </dgm:pt>
    <dgm:pt modelId="{F75BE086-A6A1-4A80-8ED7-CFBDA06EDC9A}" type="pres">
      <dgm:prSet presAssocID="{6730A498-E6F8-435E-95BC-9D2AB5B956F5}" presName="rootComposite" presStyleCnt="0"/>
      <dgm:spPr/>
    </dgm:pt>
    <dgm:pt modelId="{2AEE5C08-0AD0-4B4F-974A-F587BD0D38DA}" type="pres">
      <dgm:prSet presAssocID="{6730A498-E6F8-435E-95BC-9D2AB5B956F5}" presName="rootText" presStyleLbl="node3" presStyleIdx="2" presStyleCnt="10" custScaleX="74501" custScaleY="3609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965ACB9D-B510-48D2-B237-B84E31713B14}" type="pres">
      <dgm:prSet presAssocID="{6730A498-E6F8-435E-95BC-9D2AB5B956F5}" presName="rootConnector" presStyleLbl="node3" presStyleIdx="2" presStyleCnt="10"/>
      <dgm:spPr/>
      <dgm:t>
        <a:bodyPr/>
        <a:lstStyle/>
        <a:p>
          <a:endParaRPr lang="hr-HR"/>
        </a:p>
      </dgm:t>
    </dgm:pt>
    <dgm:pt modelId="{A2BF9D63-C3D0-41E3-88A5-E9107FD49D7C}" type="pres">
      <dgm:prSet presAssocID="{6730A498-E6F8-435E-95BC-9D2AB5B956F5}" presName="hierChild4" presStyleCnt="0"/>
      <dgm:spPr/>
    </dgm:pt>
    <dgm:pt modelId="{8FC28791-CBF8-4560-B81F-FE51CAC90072}" type="pres">
      <dgm:prSet presAssocID="{6730A498-E6F8-435E-95BC-9D2AB5B956F5}" presName="hierChild5" presStyleCnt="0"/>
      <dgm:spPr/>
    </dgm:pt>
    <dgm:pt modelId="{F39F903E-0D9C-455F-9A67-0C2D49B82BD2}" type="pres">
      <dgm:prSet presAssocID="{21A101BD-CBA0-4FFA-95FF-C3DAFAD7BBC6}" presName="Name37" presStyleLbl="parChTrans1D3" presStyleIdx="3" presStyleCnt="10"/>
      <dgm:spPr/>
      <dgm:t>
        <a:bodyPr/>
        <a:lstStyle/>
        <a:p>
          <a:endParaRPr lang="hr-HR"/>
        </a:p>
      </dgm:t>
    </dgm:pt>
    <dgm:pt modelId="{95213F15-4E34-41A0-8507-704AE4AF1B56}" type="pres">
      <dgm:prSet presAssocID="{945F4620-C31B-404B-A1AD-49B1E7E9A3E5}" presName="hierRoot2" presStyleCnt="0">
        <dgm:presLayoutVars>
          <dgm:hierBranch val="init"/>
        </dgm:presLayoutVars>
      </dgm:prSet>
      <dgm:spPr/>
    </dgm:pt>
    <dgm:pt modelId="{70BB8587-A439-4B73-BAAF-EAE142982406}" type="pres">
      <dgm:prSet presAssocID="{945F4620-C31B-404B-A1AD-49B1E7E9A3E5}" presName="rootComposite" presStyleCnt="0"/>
      <dgm:spPr/>
    </dgm:pt>
    <dgm:pt modelId="{D60961BE-A80C-405C-A5A5-1BE92C1FFAB2}" type="pres">
      <dgm:prSet presAssocID="{945F4620-C31B-404B-A1AD-49B1E7E9A3E5}" presName="rootText" presStyleLbl="node3" presStyleIdx="3" presStyleCnt="10" custScaleX="79834" custScaleY="40328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972A710-1DE4-4ABC-8F7D-0122C269993C}" type="pres">
      <dgm:prSet presAssocID="{945F4620-C31B-404B-A1AD-49B1E7E9A3E5}" presName="rootConnector" presStyleLbl="node3" presStyleIdx="3" presStyleCnt="10"/>
      <dgm:spPr/>
      <dgm:t>
        <a:bodyPr/>
        <a:lstStyle/>
        <a:p>
          <a:endParaRPr lang="hr-HR"/>
        </a:p>
      </dgm:t>
    </dgm:pt>
    <dgm:pt modelId="{F05B4028-2533-4A41-AAD5-3B6855777F01}" type="pres">
      <dgm:prSet presAssocID="{945F4620-C31B-404B-A1AD-49B1E7E9A3E5}" presName="hierChild4" presStyleCnt="0"/>
      <dgm:spPr/>
    </dgm:pt>
    <dgm:pt modelId="{7881C3BC-F767-4438-8559-6ED10464EF53}" type="pres">
      <dgm:prSet presAssocID="{945F4620-C31B-404B-A1AD-49B1E7E9A3E5}" presName="hierChild5" presStyleCnt="0"/>
      <dgm:spPr/>
    </dgm:pt>
    <dgm:pt modelId="{698691CA-F51A-493A-B6FA-85584488DCD3}" type="pres">
      <dgm:prSet presAssocID="{9232F2D2-9FE4-4274-BC8A-CF7FFA9343EB}" presName="hierChild5" presStyleCnt="0"/>
      <dgm:spPr/>
    </dgm:pt>
    <dgm:pt modelId="{02676346-CA00-43EC-AC0C-265D579471E1}" type="pres">
      <dgm:prSet presAssocID="{F0CCF5B7-7B87-438B-BAD1-1BBC827D5AEF}" presName="Name37" presStyleLbl="parChTrans1D2" presStyleIdx="1" presStyleCnt="4"/>
      <dgm:spPr/>
      <dgm:t>
        <a:bodyPr/>
        <a:lstStyle/>
        <a:p>
          <a:endParaRPr lang="hr-HR"/>
        </a:p>
      </dgm:t>
    </dgm:pt>
    <dgm:pt modelId="{E2BDA7D6-D3E9-42AC-822F-50522626029E}" type="pres">
      <dgm:prSet presAssocID="{46EA78F3-74F7-4674-8DFB-CFE78282FBFA}" presName="hierRoot2" presStyleCnt="0">
        <dgm:presLayoutVars>
          <dgm:hierBranch val="init"/>
        </dgm:presLayoutVars>
      </dgm:prSet>
      <dgm:spPr/>
    </dgm:pt>
    <dgm:pt modelId="{674C5BE9-D5BE-49E9-A86A-2A617E52EB92}" type="pres">
      <dgm:prSet presAssocID="{46EA78F3-74F7-4674-8DFB-CFE78282FBFA}" presName="rootComposite" presStyleCnt="0"/>
      <dgm:spPr/>
    </dgm:pt>
    <dgm:pt modelId="{5A6FD3EA-5998-4023-B79D-294BCE84D1B4}" type="pres">
      <dgm:prSet presAssocID="{46EA78F3-74F7-4674-8DFB-CFE78282FBFA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4120541-6084-4E19-AF9D-A4A6B87CE78D}" type="pres">
      <dgm:prSet presAssocID="{46EA78F3-74F7-4674-8DFB-CFE78282FBFA}" presName="rootConnector" presStyleLbl="node2" presStyleIdx="1" presStyleCnt="4"/>
      <dgm:spPr/>
      <dgm:t>
        <a:bodyPr/>
        <a:lstStyle/>
        <a:p>
          <a:endParaRPr lang="hr-HR"/>
        </a:p>
      </dgm:t>
    </dgm:pt>
    <dgm:pt modelId="{0AF75955-66CA-4CC2-BE9E-99DE93C09AF9}" type="pres">
      <dgm:prSet presAssocID="{46EA78F3-74F7-4674-8DFB-CFE78282FBFA}" presName="hierChild4" presStyleCnt="0"/>
      <dgm:spPr/>
    </dgm:pt>
    <dgm:pt modelId="{C93C0441-F297-463C-B434-7485B6298E18}" type="pres">
      <dgm:prSet presAssocID="{24AB9857-2B13-4AE1-BB05-23EEC4EA5ADB}" presName="Name37" presStyleLbl="parChTrans1D3" presStyleIdx="4" presStyleCnt="10"/>
      <dgm:spPr/>
      <dgm:t>
        <a:bodyPr/>
        <a:lstStyle/>
        <a:p>
          <a:endParaRPr lang="hr-HR"/>
        </a:p>
      </dgm:t>
    </dgm:pt>
    <dgm:pt modelId="{14CB976B-CC13-4827-A7B6-79C75FB09500}" type="pres">
      <dgm:prSet presAssocID="{F721A7C5-3EF2-4ABB-8D3F-5B503C0F161F}" presName="hierRoot2" presStyleCnt="0">
        <dgm:presLayoutVars>
          <dgm:hierBranch val="init"/>
        </dgm:presLayoutVars>
      </dgm:prSet>
      <dgm:spPr/>
    </dgm:pt>
    <dgm:pt modelId="{3BAFD8E5-8FBE-4EC1-9B5A-7E0DFDDDC251}" type="pres">
      <dgm:prSet presAssocID="{F721A7C5-3EF2-4ABB-8D3F-5B503C0F161F}" presName="rootComposite" presStyleCnt="0"/>
      <dgm:spPr/>
    </dgm:pt>
    <dgm:pt modelId="{B473D85D-231B-4E59-8EF1-A0881F3CF117}" type="pres">
      <dgm:prSet presAssocID="{F721A7C5-3EF2-4ABB-8D3F-5B503C0F161F}" presName="rootText" presStyleLbl="node3" presStyleIdx="4" presStyleCnt="10" custScaleX="71000" custScaleY="4868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49C38506-4798-475F-BAF4-EF7BA3CCBACE}" type="pres">
      <dgm:prSet presAssocID="{F721A7C5-3EF2-4ABB-8D3F-5B503C0F161F}" presName="rootConnector" presStyleLbl="node3" presStyleIdx="4" presStyleCnt="10"/>
      <dgm:spPr/>
      <dgm:t>
        <a:bodyPr/>
        <a:lstStyle/>
        <a:p>
          <a:endParaRPr lang="hr-HR"/>
        </a:p>
      </dgm:t>
    </dgm:pt>
    <dgm:pt modelId="{30854EC4-9B82-4D16-9351-D955DE509AAE}" type="pres">
      <dgm:prSet presAssocID="{F721A7C5-3EF2-4ABB-8D3F-5B503C0F161F}" presName="hierChild4" presStyleCnt="0"/>
      <dgm:spPr/>
    </dgm:pt>
    <dgm:pt modelId="{99182C69-26A1-4D47-AD2F-BC8594A9AD60}" type="pres">
      <dgm:prSet presAssocID="{F721A7C5-3EF2-4ABB-8D3F-5B503C0F161F}" presName="hierChild5" presStyleCnt="0"/>
      <dgm:spPr/>
    </dgm:pt>
    <dgm:pt modelId="{8D03F5DA-70F3-4B38-9A45-7092834EECE0}" type="pres">
      <dgm:prSet presAssocID="{DC83D65E-E4D1-4FEA-BDAE-C6D84FBF6955}" presName="Name37" presStyleLbl="parChTrans1D3" presStyleIdx="5" presStyleCnt="10"/>
      <dgm:spPr/>
      <dgm:t>
        <a:bodyPr/>
        <a:lstStyle/>
        <a:p>
          <a:endParaRPr lang="hr-HR"/>
        </a:p>
      </dgm:t>
    </dgm:pt>
    <dgm:pt modelId="{E367F326-BC26-4BB9-9875-29A75FD9B9F8}" type="pres">
      <dgm:prSet presAssocID="{054676A1-4ECE-4E9F-9360-6B3FFB9802CE}" presName="hierRoot2" presStyleCnt="0">
        <dgm:presLayoutVars>
          <dgm:hierBranch val="init"/>
        </dgm:presLayoutVars>
      </dgm:prSet>
      <dgm:spPr/>
    </dgm:pt>
    <dgm:pt modelId="{5A2D8DD4-1DBC-4A8F-BB87-17B67E2F1A8F}" type="pres">
      <dgm:prSet presAssocID="{054676A1-4ECE-4E9F-9360-6B3FFB9802CE}" presName="rootComposite" presStyleCnt="0"/>
      <dgm:spPr/>
    </dgm:pt>
    <dgm:pt modelId="{98794289-B410-44CD-8D7A-960289F4C919}" type="pres">
      <dgm:prSet presAssocID="{054676A1-4ECE-4E9F-9360-6B3FFB9802CE}" presName="rootText" presStyleLbl="node3" presStyleIdx="5" presStyleCnt="10" custScaleX="71000" custScaleY="4868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C70435F8-4113-4303-8ED0-636EF26E2921}" type="pres">
      <dgm:prSet presAssocID="{054676A1-4ECE-4E9F-9360-6B3FFB9802CE}" presName="rootConnector" presStyleLbl="node3" presStyleIdx="5" presStyleCnt="10"/>
      <dgm:spPr/>
      <dgm:t>
        <a:bodyPr/>
        <a:lstStyle/>
        <a:p>
          <a:endParaRPr lang="hr-HR"/>
        </a:p>
      </dgm:t>
    </dgm:pt>
    <dgm:pt modelId="{EA83E5E4-EB16-4C03-863C-FD852DED3AE4}" type="pres">
      <dgm:prSet presAssocID="{054676A1-4ECE-4E9F-9360-6B3FFB9802CE}" presName="hierChild4" presStyleCnt="0"/>
      <dgm:spPr/>
    </dgm:pt>
    <dgm:pt modelId="{5789BF5A-11FF-4C20-A3C4-DE782E28ACF3}" type="pres">
      <dgm:prSet presAssocID="{054676A1-4ECE-4E9F-9360-6B3FFB9802CE}" presName="hierChild5" presStyleCnt="0"/>
      <dgm:spPr/>
    </dgm:pt>
    <dgm:pt modelId="{7FB31256-CFE0-4148-8E1C-553BF97ABA4A}" type="pres">
      <dgm:prSet presAssocID="{A2ADA709-E091-4337-A499-BEC3C973D83B}" presName="Name37" presStyleLbl="parChTrans1D3" presStyleIdx="6" presStyleCnt="10"/>
      <dgm:spPr/>
      <dgm:t>
        <a:bodyPr/>
        <a:lstStyle/>
        <a:p>
          <a:endParaRPr lang="hr-HR"/>
        </a:p>
      </dgm:t>
    </dgm:pt>
    <dgm:pt modelId="{D824CF4D-0EC3-427D-B4EA-134F20E8E52C}" type="pres">
      <dgm:prSet presAssocID="{66003AE0-C414-4C30-8E1C-B82EA12D32B7}" presName="hierRoot2" presStyleCnt="0">
        <dgm:presLayoutVars>
          <dgm:hierBranch val="init"/>
        </dgm:presLayoutVars>
      </dgm:prSet>
      <dgm:spPr/>
    </dgm:pt>
    <dgm:pt modelId="{7F033FCE-D074-4C34-84C2-3F4310150518}" type="pres">
      <dgm:prSet presAssocID="{66003AE0-C414-4C30-8E1C-B82EA12D32B7}" presName="rootComposite" presStyleCnt="0"/>
      <dgm:spPr/>
    </dgm:pt>
    <dgm:pt modelId="{901834A4-7530-4B0A-98D6-6C6083F9D301}" type="pres">
      <dgm:prSet presAssocID="{66003AE0-C414-4C30-8E1C-B82EA12D32B7}" presName="rootText" presStyleLbl="node3" presStyleIdx="6" presStyleCnt="10" custScaleX="71000" custScaleY="4868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42DD9934-2529-4DBF-9ED1-0ACE6DB9EF6E}" type="pres">
      <dgm:prSet presAssocID="{66003AE0-C414-4C30-8E1C-B82EA12D32B7}" presName="rootConnector" presStyleLbl="node3" presStyleIdx="6" presStyleCnt="10"/>
      <dgm:spPr/>
      <dgm:t>
        <a:bodyPr/>
        <a:lstStyle/>
        <a:p>
          <a:endParaRPr lang="hr-HR"/>
        </a:p>
      </dgm:t>
    </dgm:pt>
    <dgm:pt modelId="{A30042F7-EF72-4749-A217-539FF95D6B1E}" type="pres">
      <dgm:prSet presAssocID="{66003AE0-C414-4C30-8E1C-B82EA12D32B7}" presName="hierChild4" presStyleCnt="0"/>
      <dgm:spPr/>
    </dgm:pt>
    <dgm:pt modelId="{4A4193FE-8FAE-4A1A-824E-95712560C7C4}" type="pres">
      <dgm:prSet presAssocID="{66003AE0-C414-4C30-8E1C-B82EA12D32B7}" presName="hierChild5" presStyleCnt="0"/>
      <dgm:spPr/>
    </dgm:pt>
    <dgm:pt modelId="{A56D91AF-2B08-4D58-BFB1-385BB8FD4B31}" type="pres">
      <dgm:prSet presAssocID="{46EA78F3-74F7-4674-8DFB-CFE78282FBFA}" presName="hierChild5" presStyleCnt="0"/>
      <dgm:spPr/>
    </dgm:pt>
    <dgm:pt modelId="{DBA0A297-782E-449D-B371-166EEBD7673B}" type="pres">
      <dgm:prSet presAssocID="{BFF14726-357A-466B-A361-B7679F1EECF0}" presName="Name37" presStyleLbl="parChTrans1D2" presStyleIdx="2" presStyleCnt="4"/>
      <dgm:spPr/>
      <dgm:t>
        <a:bodyPr/>
        <a:lstStyle/>
        <a:p>
          <a:endParaRPr lang="hr-HR"/>
        </a:p>
      </dgm:t>
    </dgm:pt>
    <dgm:pt modelId="{F3213689-D9E3-4F99-99AD-4B984E85CEEC}" type="pres">
      <dgm:prSet presAssocID="{47BDBE17-ED0D-4282-BB24-4413B268F82A}" presName="hierRoot2" presStyleCnt="0">
        <dgm:presLayoutVars>
          <dgm:hierBranch val="init"/>
        </dgm:presLayoutVars>
      </dgm:prSet>
      <dgm:spPr/>
    </dgm:pt>
    <dgm:pt modelId="{C04DB354-6BDE-4426-AB49-310DB6CF8912}" type="pres">
      <dgm:prSet presAssocID="{47BDBE17-ED0D-4282-BB24-4413B268F82A}" presName="rootComposite" presStyleCnt="0"/>
      <dgm:spPr/>
    </dgm:pt>
    <dgm:pt modelId="{13F8EE4C-28C7-4210-8531-A9F3625464D4}" type="pres">
      <dgm:prSet presAssocID="{47BDBE17-ED0D-4282-BB24-4413B268F82A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9A4972FE-C185-4C2B-95EE-047CAE42B7B7}" type="pres">
      <dgm:prSet presAssocID="{47BDBE17-ED0D-4282-BB24-4413B268F82A}" presName="rootConnector" presStyleLbl="node2" presStyleIdx="2" presStyleCnt="4"/>
      <dgm:spPr/>
      <dgm:t>
        <a:bodyPr/>
        <a:lstStyle/>
        <a:p>
          <a:endParaRPr lang="hr-HR"/>
        </a:p>
      </dgm:t>
    </dgm:pt>
    <dgm:pt modelId="{96EAD0A6-3C16-4156-9319-E9B526916566}" type="pres">
      <dgm:prSet presAssocID="{47BDBE17-ED0D-4282-BB24-4413B268F82A}" presName="hierChild4" presStyleCnt="0"/>
      <dgm:spPr/>
    </dgm:pt>
    <dgm:pt modelId="{E3D32790-DCEC-46D7-9D66-C9ACDCB335D0}" type="pres">
      <dgm:prSet presAssocID="{6648362C-9075-40AC-9BDC-5CFF18564F65}" presName="Name37" presStyleLbl="parChTrans1D3" presStyleIdx="7" presStyleCnt="10"/>
      <dgm:spPr/>
      <dgm:t>
        <a:bodyPr/>
        <a:lstStyle/>
        <a:p>
          <a:endParaRPr lang="hr-HR"/>
        </a:p>
      </dgm:t>
    </dgm:pt>
    <dgm:pt modelId="{DDF3060B-0DA6-42F2-8791-407FDC57C6A2}" type="pres">
      <dgm:prSet presAssocID="{DDA9FDBA-B69B-4E03-87F3-A19E254BE274}" presName="hierRoot2" presStyleCnt="0">
        <dgm:presLayoutVars>
          <dgm:hierBranch val="init"/>
        </dgm:presLayoutVars>
      </dgm:prSet>
      <dgm:spPr/>
    </dgm:pt>
    <dgm:pt modelId="{31F56A9A-B28E-4DFC-BE1C-200549CD9CE5}" type="pres">
      <dgm:prSet presAssocID="{DDA9FDBA-B69B-4E03-87F3-A19E254BE274}" presName="rootComposite" presStyleCnt="0"/>
      <dgm:spPr/>
    </dgm:pt>
    <dgm:pt modelId="{5E35FC24-F99A-44C0-BDD3-B7CAE7DE25B3}" type="pres">
      <dgm:prSet presAssocID="{DDA9FDBA-B69B-4E03-87F3-A19E254BE274}" presName="rootText" presStyleLbl="node3" presStyleIdx="7" presStyleCnt="10" custScaleX="72761" custScaleY="4060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334CF570-308F-4853-923B-45F417E62DE0}" type="pres">
      <dgm:prSet presAssocID="{DDA9FDBA-B69B-4E03-87F3-A19E254BE274}" presName="rootConnector" presStyleLbl="node3" presStyleIdx="7" presStyleCnt="10"/>
      <dgm:spPr/>
      <dgm:t>
        <a:bodyPr/>
        <a:lstStyle/>
        <a:p>
          <a:endParaRPr lang="hr-HR"/>
        </a:p>
      </dgm:t>
    </dgm:pt>
    <dgm:pt modelId="{308136F9-D7C0-4439-ACBE-001C0EB047F9}" type="pres">
      <dgm:prSet presAssocID="{DDA9FDBA-B69B-4E03-87F3-A19E254BE274}" presName="hierChild4" presStyleCnt="0"/>
      <dgm:spPr/>
    </dgm:pt>
    <dgm:pt modelId="{DBC3C19C-36B1-4F04-B4C2-3481EA99E78D}" type="pres">
      <dgm:prSet presAssocID="{DDA9FDBA-B69B-4E03-87F3-A19E254BE274}" presName="hierChild5" presStyleCnt="0"/>
      <dgm:spPr/>
    </dgm:pt>
    <dgm:pt modelId="{9377118B-027C-44F5-8363-5CF1228F8ED4}" type="pres">
      <dgm:prSet presAssocID="{3BBCA5B5-0674-4759-8259-1CC95D9FCAE4}" presName="Name37" presStyleLbl="parChTrans1D3" presStyleIdx="8" presStyleCnt="10"/>
      <dgm:spPr/>
      <dgm:t>
        <a:bodyPr/>
        <a:lstStyle/>
        <a:p>
          <a:endParaRPr lang="hr-HR"/>
        </a:p>
      </dgm:t>
    </dgm:pt>
    <dgm:pt modelId="{9D53875A-6366-4982-B0BC-E7FCD5044BAC}" type="pres">
      <dgm:prSet presAssocID="{A3050474-00CF-4C41-AACF-35EB4BB75DE9}" presName="hierRoot2" presStyleCnt="0">
        <dgm:presLayoutVars>
          <dgm:hierBranch val="init"/>
        </dgm:presLayoutVars>
      </dgm:prSet>
      <dgm:spPr/>
    </dgm:pt>
    <dgm:pt modelId="{A6B7402F-AB71-4AD1-B602-8A92FCD3A2C4}" type="pres">
      <dgm:prSet presAssocID="{A3050474-00CF-4C41-AACF-35EB4BB75DE9}" presName="rootComposite" presStyleCnt="0"/>
      <dgm:spPr/>
    </dgm:pt>
    <dgm:pt modelId="{ED3FD36A-B83C-497D-A8D6-34F7208189FA}" type="pres">
      <dgm:prSet presAssocID="{A3050474-00CF-4C41-AACF-35EB4BB75DE9}" presName="rootText" presStyleLbl="node3" presStyleIdx="8" presStyleCnt="10" custScaleX="72761" custScaleY="4060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101DE73F-E25E-4B74-8010-8A26C7ED7B78}" type="pres">
      <dgm:prSet presAssocID="{A3050474-00CF-4C41-AACF-35EB4BB75DE9}" presName="rootConnector" presStyleLbl="node3" presStyleIdx="8" presStyleCnt="10"/>
      <dgm:spPr/>
      <dgm:t>
        <a:bodyPr/>
        <a:lstStyle/>
        <a:p>
          <a:endParaRPr lang="hr-HR"/>
        </a:p>
      </dgm:t>
    </dgm:pt>
    <dgm:pt modelId="{25706E3C-FABF-43E7-A6B0-FD4C9F6E5CC5}" type="pres">
      <dgm:prSet presAssocID="{A3050474-00CF-4C41-AACF-35EB4BB75DE9}" presName="hierChild4" presStyleCnt="0"/>
      <dgm:spPr/>
    </dgm:pt>
    <dgm:pt modelId="{5475AE83-710B-46B2-86A5-004C947CFDB7}" type="pres">
      <dgm:prSet presAssocID="{A3050474-00CF-4C41-AACF-35EB4BB75DE9}" presName="hierChild5" presStyleCnt="0"/>
      <dgm:spPr/>
    </dgm:pt>
    <dgm:pt modelId="{DE7989FF-E3AB-408F-AFFD-4F6E77D17922}" type="pres">
      <dgm:prSet presAssocID="{47BDBE17-ED0D-4282-BB24-4413B268F82A}" presName="hierChild5" presStyleCnt="0"/>
      <dgm:spPr/>
    </dgm:pt>
    <dgm:pt modelId="{55F8CB2D-3965-4813-94C6-A02D6F472E06}" type="pres">
      <dgm:prSet presAssocID="{9A398CB7-CDD3-420D-97A7-531017A5F680}" presName="Name37" presStyleLbl="parChTrans1D2" presStyleIdx="3" presStyleCnt="4"/>
      <dgm:spPr/>
      <dgm:t>
        <a:bodyPr/>
        <a:lstStyle/>
        <a:p>
          <a:endParaRPr lang="hr-HR"/>
        </a:p>
      </dgm:t>
    </dgm:pt>
    <dgm:pt modelId="{2D2A5BDC-6A68-4FE3-B719-F6F80BA195D4}" type="pres">
      <dgm:prSet presAssocID="{1F152260-238E-426E-8597-1365AC68F3F5}" presName="hierRoot2" presStyleCnt="0">
        <dgm:presLayoutVars>
          <dgm:hierBranch val="init"/>
        </dgm:presLayoutVars>
      </dgm:prSet>
      <dgm:spPr/>
    </dgm:pt>
    <dgm:pt modelId="{30CADC95-3766-4EB0-92DF-7D8F93AAF537}" type="pres">
      <dgm:prSet presAssocID="{1F152260-238E-426E-8597-1365AC68F3F5}" presName="rootComposite" presStyleCnt="0"/>
      <dgm:spPr/>
    </dgm:pt>
    <dgm:pt modelId="{D9C54CA2-1DDB-42A8-8A24-F60E1DBBCC26}" type="pres">
      <dgm:prSet presAssocID="{1F152260-238E-426E-8597-1365AC68F3F5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7F013379-880F-4D47-8F6C-A06F2E794FBD}" type="pres">
      <dgm:prSet presAssocID="{1F152260-238E-426E-8597-1365AC68F3F5}" presName="rootConnector" presStyleLbl="node2" presStyleIdx="3" presStyleCnt="4"/>
      <dgm:spPr/>
      <dgm:t>
        <a:bodyPr/>
        <a:lstStyle/>
        <a:p>
          <a:endParaRPr lang="hr-HR"/>
        </a:p>
      </dgm:t>
    </dgm:pt>
    <dgm:pt modelId="{D4C4FEA6-FFF7-47CC-BF7F-B082A7D41B76}" type="pres">
      <dgm:prSet presAssocID="{1F152260-238E-426E-8597-1365AC68F3F5}" presName="hierChild4" presStyleCnt="0"/>
      <dgm:spPr/>
    </dgm:pt>
    <dgm:pt modelId="{6434FE4B-9810-4000-815C-765ECF6C1D1F}" type="pres">
      <dgm:prSet presAssocID="{15F767A7-5E98-4BFA-BEA6-C15FA9C8D6A9}" presName="Name37" presStyleLbl="parChTrans1D3" presStyleIdx="9" presStyleCnt="10"/>
      <dgm:spPr/>
      <dgm:t>
        <a:bodyPr/>
        <a:lstStyle/>
        <a:p>
          <a:endParaRPr lang="hr-HR"/>
        </a:p>
      </dgm:t>
    </dgm:pt>
    <dgm:pt modelId="{21AC1309-FDAF-4EBF-8FA1-4B3BFFCC58FB}" type="pres">
      <dgm:prSet presAssocID="{4515B932-A6A4-4F7A-BF05-871F9581DF33}" presName="hierRoot2" presStyleCnt="0">
        <dgm:presLayoutVars>
          <dgm:hierBranch val="init"/>
        </dgm:presLayoutVars>
      </dgm:prSet>
      <dgm:spPr/>
    </dgm:pt>
    <dgm:pt modelId="{7672FB9A-E4FE-47F7-B2A7-E8524CF3DE24}" type="pres">
      <dgm:prSet presAssocID="{4515B932-A6A4-4F7A-BF05-871F9581DF33}" presName="rootComposite" presStyleCnt="0"/>
      <dgm:spPr/>
    </dgm:pt>
    <dgm:pt modelId="{C1631ECC-645D-4539-A576-9E01F454D89F}" type="pres">
      <dgm:prSet presAssocID="{4515B932-A6A4-4F7A-BF05-871F9581DF33}" presName="rootText" presStyleLbl="node3" presStyleIdx="9" presStyleCnt="10" custScaleX="89971" custScaleY="3556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B177B5E-B626-447E-8035-982237D2E5CE}" type="pres">
      <dgm:prSet presAssocID="{4515B932-A6A4-4F7A-BF05-871F9581DF33}" presName="rootConnector" presStyleLbl="node3" presStyleIdx="9" presStyleCnt="10"/>
      <dgm:spPr/>
      <dgm:t>
        <a:bodyPr/>
        <a:lstStyle/>
        <a:p>
          <a:endParaRPr lang="hr-HR"/>
        </a:p>
      </dgm:t>
    </dgm:pt>
    <dgm:pt modelId="{F0BCC1A8-B8FA-4E81-B00D-18A61293A938}" type="pres">
      <dgm:prSet presAssocID="{4515B932-A6A4-4F7A-BF05-871F9581DF33}" presName="hierChild4" presStyleCnt="0"/>
      <dgm:spPr/>
    </dgm:pt>
    <dgm:pt modelId="{C642905B-0530-4FEF-A350-8090993CD82A}" type="pres">
      <dgm:prSet presAssocID="{4515B932-A6A4-4F7A-BF05-871F9581DF33}" presName="hierChild5" presStyleCnt="0"/>
      <dgm:spPr/>
    </dgm:pt>
    <dgm:pt modelId="{85682348-8CBB-42B3-A98A-E6F80AA3B40A}" type="pres">
      <dgm:prSet presAssocID="{1F152260-238E-426E-8597-1365AC68F3F5}" presName="hierChild5" presStyleCnt="0"/>
      <dgm:spPr/>
    </dgm:pt>
    <dgm:pt modelId="{DCF43CC5-DB9F-403A-9818-6C9938634A1D}" type="pres">
      <dgm:prSet presAssocID="{220C8DCF-8844-4F17-86DE-34F1462FDA5F}" presName="hierChild3" presStyleCnt="0"/>
      <dgm:spPr/>
    </dgm:pt>
  </dgm:ptLst>
  <dgm:cxnLst>
    <dgm:cxn modelId="{43BBCEC8-877D-4433-B577-986CF5B7A28A}" type="presOf" srcId="{EAC68ABF-4578-42E5-A0AE-B63D7EE74D95}" destId="{81D9B8F8-8CF6-4482-9C89-C551EBB89686}" srcOrd="1" destOrd="0" presId="urn:microsoft.com/office/officeart/2005/8/layout/orgChart1"/>
    <dgm:cxn modelId="{FD627DF9-3DF5-498F-A456-BF374264E248}" type="presOf" srcId="{A2ADA709-E091-4337-A499-BEC3C973D83B}" destId="{7FB31256-CFE0-4148-8E1C-553BF97ABA4A}" srcOrd="0" destOrd="0" presId="urn:microsoft.com/office/officeart/2005/8/layout/orgChart1"/>
    <dgm:cxn modelId="{06671CE1-1B3D-42CC-9AB5-12BB45F8ECF6}" type="presOf" srcId="{46EA78F3-74F7-4674-8DFB-CFE78282FBFA}" destId="{5A6FD3EA-5998-4023-B79D-294BCE84D1B4}" srcOrd="0" destOrd="0" presId="urn:microsoft.com/office/officeart/2005/8/layout/orgChart1"/>
    <dgm:cxn modelId="{E8539DC3-4E8D-4EB0-8BED-F77A8362491D}" type="presOf" srcId="{24AB9857-2B13-4AE1-BB05-23EEC4EA5ADB}" destId="{C93C0441-F297-463C-B434-7485B6298E18}" srcOrd="0" destOrd="0" presId="urn:microsoft.com/office/officeart/2005/8/layout/orgChart1"/>
    <dgm:cxn modelId="{C9C21271-5FA7-4925-B68E-7360D8D962C7}" type="presOf" srcId="{3BBCA5B5-0674-4759-8259-1CC95D9FCAE4}" destId="{9377118B-027C-44F5-8363-5CF1228F8ED4}" srcOrd="0" destOrd="0" presId="urn:microsoft.com/office/officeart/2005/8/layout/orgChart1"/>
    <dgm:cxn modelId="{006D16BA-26F2-4EB9-875F-3B7E1C24AA78}" type="presOf" srcId="{054676A1-4ECE-4E9F-9360-6B3FFB9802CE}" destId="{98794289-B410-44CD-8D7A-960289F4C919}" srcOrd="0" destOrd="0" presId="urn:microsoft.com/office/officeart/2005/8/layout/orgChart1"/>
    <dgm:cxn modelId="{DA5F3454-BDEF-4E70-9513-348E796DFC2F}" srcId="{220C8DCF-8844-4F17-86DE-34F1462FDA5F}" destId="{46EA78F3-74F7-4674-8DFB-CFE78282FBFA}" srcOrd="1" destOrd="0" parTransId="{F0CCF5B7-7B87-438B-BAD1-1BBC827D5AEF}" sibTransId="{4EB16667-FCE6-4362-9B6D-8D9FB273636A}"/>
    <dgm:cxn modelId="{3725E193-50D1-4A14-8993-43DDD6BD4778}" type="presOf" srcId="{DDA9FDBA-B69B-4E03-87F3-A19E254BE274}" destId="{5E35FC24-F99A-44C0-BDD3-B7CAE7DE25B3}" srcOrd="0" destOrd="0" presId="urn:microsoft.com/office/officeart/2005/8/layout/orgChart1"/>
    <dgm:cxn modelId="{F1685C02-8DBA-4B66-A42C-18E8712D610E}" srcId="{220C8DCF-8844-4F17-86DE-34F1462FDA5F}" destId="{47BDBE17-ED0D-4282-BB24-4413B268F82A}" srcOrd="2" destOrd="0" parTransId="{BFF14726-357A-466B-A361-B7679F1EECF0}" sibTransId="{C7C4E7A6-F113-4466-8C56-AE2DA01B474E}"/>
    <dgm:cxn modelId="{78F23596-4E36-4792-8B8F-710C1F2E7103}" srcId="{47BDBE17-ED0D-4282-BB24-4413B268F82A}" destId="{A3050474-00CF-4C41-AACF-35EB4BB75DE9}" srcOrd="1" destOrd="0" parTransId="{3BBCA5B5-0674-4759-8259-1CC95D9FCAE4}" sibTransId="{30ADAB40-7C82-43DE-8E46-2038DEBFB4F2}"/>
    <dgm:cxn modelId="{D7704436-512C-4D29-A5E3-666BE6464CA0}" srcId="{46EA78F3-74F7-4674-8DFB-CFE78282FBFA}" destId="{66003AE0-C414-4C30-8E1C-B82EA12D32B7}" srcOrd="2" destOrd="0" parTransId="{A2ADA709-E091-4337-A499-BEC3C973D83B}" sibTransId="{54B43F88-2F77-40C4-AAA3-9EB442239D3A}"/>
    <dgm:cxn modelId="{D70FE41F-98CC-4CCA-9B67-5D919EB243FB}" type="presOf" srcId="{6730A498-E6F8-435E-95BC-9D2AB5B956F5}" destId="{2AEE5C08-0AD0-4B4F-974A-F587BD0D38DA}" srcOrd="0" destOrd="0" presId="urn:microsoft.com/office/officeart/2005/8/layout/orgChart1"/>
    <dgm:cxn modelId="{1A942373-AF35-4F08-9E20-F00C57069536}" type="presOf" srcId="{DC83D65E-E4D1-4FEA-BDAE-C6D84FBF6955}" destId="{8D03F5DA-70F3-4B38-9A45-7092834EECE0}" srcOrd="0" destOrd="0" presId="urn:microsoft.com/office/officeart/2005/8/layout/orgChart1"/>
    <dgm:cxn modelId="{68D7EC3C-7CA6-419F-9FE9-5ADD829FAE99}" type="presOf" srcId="{DDA9FDBA-B69B-4E03-87F3-A19E254BE274}" destId="{334CF570-308F-4853-923B-45F417E62DE0}" srcOrd="1" destOrd="0" presId="urn:microsoft.com/office/officeart/2005/8/layout/orgChart1"/>
    <dgm:cxn modelId="{003920C7-13E3-49C6-B795-A610BD62671E}" type="presOf" srcId="{A3050474-00CF-4C41-AACF-35EB4BB75DE9}" destId="{ED3FD36A-B83C-497D-A8D6-34F7208189FA}" srcOrd="0" destOrd="0" presId="urn:microsoft.com/office/officeart/2005/8/layout/orgChart1"/>
    <dgm:cxn modelId="{D30EA8EE-113C-4243-BADC-799DDFACDC1E}" type="presOf" srcId="{9EE55710-C997-48A2-B545-2B410456D971}" destId="{2753B30E-537B-46D8-8DE8-260F5F59CA1A}" srcOrd="1" destOrd="0" presId="urn:microsoft.com/office/officeart/2005/8/layout/orgChart1"/>
    <dgm:cxn modelId="{69B2D778-93E5-4CEF-8A68-FF0D3FD718E1}" type="presOf" srcId="{4515B932-A6A4-4F7A-BF05-871F9581DF33}" destId="{C1631ECC-645D-4539-A576-9E01F454D89F}" srcOrd="0" destOrd="0" presId="urn:microsoft.com/office/officeart/2005/8/layout/orgChart1"/>
    <dgm:cxn modelId="{212061E3-3B27-44AC-8DF2-87C3726CCA50}" type="presOf" srcId="{945F4620-C31B-404B-A1AD-49B1E7E9A3E5}" destId="{D60961BE-A80C-405C-A5A5-1BE92C1FFAB2}" srcOrd="0" destOrd="0" presId="urn:microsoft.com/office/officeart/2005/8/layout/orgChart1"/>
    <dgm:cxn modelId="{54230400-C620-468A-A6C5-CE90ECBEA6B2}" srcId="{46EA78F3-74F7-4674-8DFB-CFE78282FBFA}" destId="{054676A1-4ECE-4E9F-9360-6B3FFB9802CE}" srcOrd="1" destOrd="0" parTransId="{DC83D65E-E4D1-4FEA-BDAE-C6D84FBF6955}" sibTransId="{27158A85-E0B5-4A0C-84E2-FA0C64533A28}"/>
    <dgm:cxn modelId="{35ACB611-AA81-4C47-B685-7608919DAF09}" type="presOf" srcId="{1F152260-238E-426E-8597-1365AC68F3F5}" destId="{7F013379-880F-4D47-8F6C-A06F2E794FBD}" srcOrd="1" destOrd="0" presId="urn:microsoft.com/office/officeart/2005/8/layout/orgChart1"/>
    <dgm:cxn modelId="{F512C59D-3428-438B-804E-9775E6D83066}" srcId="{220C8DCF-8844-4F17-86DE-34F1462FDA5F}" destId="{9232F2D2-9FE4-4274-BC8A-CF7FFA9343EB}" srcOrd="0" destOrd="0" parTransId="{7F7D6293-8B62-4F73-ABB8-3B3BC08BE48A}" sibTransId="{1F5AD7FF-49A8-4741-97E2-97E367D2FC3E}"/>
    <dgm:cxn modelId="{CD669BD0-D224-49B0-824E-455DB66C8D39}" srcId="{47BDBE17-ED0D-4282-BB24-4413B268F82A}" destId="{DDA9FDBA-B69B-4E03-87F3-A19E254BE274}" srcOrd="0" destOrd="0" parTransId="{6648362C-9075-40AC-9BDC-5CFF18564F65}" sibTransId="{4F56CFA4-55A8-477C-A458-78FCD187A34F}"/>
    <dgm:cxn modelId="{BD16B5FC-85C9-436A-98D7-295F712DDE88}" type="presOf" srcId="{46EA78F3-74F7-4674-8DFB-CFE78282FBFA}" destId="{84120541-6084-4E19-AF9D-A4A6B87CE78D}" srcOrd="1" destOrd="0" presId="urn:microsoft.com/office/officeart/2005/8/layout/orgChart1"/>
    <dgm:cxn modelId="{F2B540E9-0BC0-4A61-A8A0-7FF61FB07465}" type="presOf" srcId="{9A398CB7-CDD3-420D-97A7-531017A5F680}" destId="{55F8CB2D-3965-4813-94C6-A02D6F472E06}" srcOrd="0" destOrd="0" presId="urn:microsoft.com/office/officeart/2005/8/layout/orgChart1"/>
    <dgm:cxn modelId="{8717215A-A9E9-419D-9E58-4D12EE0822FD}" type="presOf" srcId="{3B3A5EE2-787F-48A1-87AE-519CBF5146A6}" destId="{241F8BA5-14AF-4FB6-8D07-7698074F022F}" srcOrd="0" destOrd="0" presId="urn:microsoft.com/office/officeart/2005/8/layout/orgChart1"/>
    <dgm:cxn modelId="{BCBF756A-433E-4362-9957-1DDC0A4C3E2E}" type="presOf" srcId="{7F7D6293-8B62-4F73-ABB8-3B3BC08BE48A}" destId="{357D6120-B9E7-4E68-8E7C-C9E4AE03D0A4}" srcOrd="0" destOrd="0" presId="urn:microsoft.com/office/officeart/2005/8/layout/orgChart1"/>
    <dgm:cxn modelId="{6F52960B-FB66-4AEF-9E46-0CECF5CB206F}" type="presOf" srcId="{D63DB7C4-8CB0-4BF1-8575-31FF23827112}" destId="{1A444F90-7E89-40F6-BE1B-20F80B4A5FEA}" srcOrd="0" destOrd="0" presId="urn:microsoft.com/office/officeart/2005/8/layout/orgChart1"/>
    <dgm:cxn modelId="{ADB1DC6B-18F2-4C15-B289-381DF7D94C57}" srcId="{220C8DCF-8844-4F17-86DE-34F1462FDA5F}" destId="{1F152260-238E-426E-8597-1365AC68F3F5}" srcOrd="3" destOrd="0" parTransId="{9A398CB7-CDD3-420D-97A7-531017A5F680}" sibTransId="{EAF1C06C-28BB-40BF-B973-1A31AD8E653D}"/>
    <dgm:cxn modelId="{8194109A-07F1-49D6-B5CD-A04DF5046E48}" type="presOf" srcId="{9232F2D2-9FE4-4274-BC8A-CF7FFA9343EB}" destId="{3F44EF1D-9805-4E33-B3A3-D7F6E62B577F}" srcOrd="1" destOrd="0" presId="urn:microsoft.com/office/officeart/2005/8/layout/orgChart1"/>
    <dgm:cxn modelId="{9C9D6F55-E517-4B7B-A0D5-BC887BC58C3C}" type="presOf" srcId="{F0CCF5B7-7B87-438B-BAD1-1BBC827D5AEF}" destId="{02676346-CA00-43EC-AC0C-265D579471E1}" srcOrd="0" destOrd="0" presId="urn:microsoft.com/office/officeart/2005/8/layout/orgChart1"/>
    <dgm:cxn modelId="{3F406E1F-F4EF-480E-A498-CA7E6DAE7DFF}" type="presOf" srcId="{4515B932-A6A4-4F7A-BF05-871F9581DF33}" destId="{6B177B5E-B626-447E-8035-982237D2E5CE}" srcOrd="1" destOrd="0" presId="urn:microsoft.com/office/officeart/2005/8/layout/orgChart1"/>
    <dgm:cxn modelId="{6B92BBEA-7573-457C-AB5A-B2A9443ACC66}" srcId="{9232F2D2-9FE4-4274-BC8A-CF7FFA9343EB}" destId="{9EE55710-C997-48A2-B545-2B410456D971}" srcOrd="1" destOrd="0" parTransId="{3B3A5EE2-787F-48A1-87AE-519CBF5146A6}" sibTransId="{AB0C8E74-A0F8-4C39-8499-785586FFC9E9}"/>
    <dgm:cxn modelId="{5CDAAAE4-3396-472A-9BED-160E1F14AFB8}" type="presOf" srcId="{15F767A7-5E98-4BFA-BEA6-C15FA9C8D6A9}" destId="{6434FE4B-9810-4000-815C-765ECF6C1D1F}" srcOrd="0" destOrd="0" presId="urn:microsoft.com/office/officeart/2005/8/layout/orgChart1"/>
    <dgm:cxn modelId="{8E52C36A-D2BA-4A70-A2B6-073CB9D22790}" type="presOf" srcId="{F721A7C5-3EF2-4ABB-8D3F-5B503C0F161F}" destId="{49C38506-4798-475F-BAF4-EF7BA3CCBACE}" srcOrd="1" destOrd="0" presId="urn:microsoft.com/office/officeart/2005/8/layout/orgChart1"/>
    <dgm:cxn modelId="{67F788FB-4F90-431B-BB37-5859454259EC}" srcId="{1F152260-238E-426E-8597-1365AC68F3F5}" destId="{4515B932-A6A4-4F7A-BF05-871F9581DF33}" srcOrd="0" destOrd="0" parTransId="{15F767A7-5E98-4BFA-BEA6-C15FA9C8D6A9}" sibTransId="{DB8666EA-0B1B-4C58-A17C-35A6EBE31F72}"/>
    <dgm:cxn modelId="{85682E23-3620-4546-8ABE-FEF9E9964963}" type="presOf" srcId="{BFF14726-357A-466B-A361-B7679F1EECF0}" destId="{DBA0A297-782E-449D-B371-166EEBD7673B}" srcOrd="0" destOrd="0" presId="urn:microsoft.com/office/officeart/2005/8/layout/orgChart1"/>
    <dgm:cxn modelId="{40A2748B-49E8-46C4-B336-F0B540B02296}" srcId="{9232F2D2-9FE4-4274-BC8A-CF7FFA9343EB}" destId="{6730A498-E6F8-435E-95BC-9D2AB5B956F5}" srcOrd="2" destOrd="0" parTransId="{CB84F86C-7B75-46DE-8C23-92C3307AACAF}" sibTransId="{76455B95-642C-4A5C-84A0-C2F782A956D9}"/>
    <dgm:cxn modelId="{FA1F11D2-DBE9-4C73-AEC7-40ABF7B9D60E}" type="presOf" srcId="{5BA1702C-54BF-4402-BAC3-926905EBBD07}" destId="{68D6693F-44B7-4401-A3A0-F3C4058B93BF}" srcOrd="0" destOrd="0" presId="urn:microsoft.com/office/officeart/2005/8/layout/orgChart1"/>
    <dgm:cxn modelId="{7F594B4C-19EF-4A54-BF77-A5528F00E051}" type="presOf" srcId="{A3050474-00CF-4C41-AACF-35EB4BB75DE9}" destId="{101DE73F-E25E-4B74-8010-8A26C7ED7B78}" srcOrd="1" destOrd="0" presId="urn:microsoft.com/office/officeart/2005/8/layout/orgChart1"/>
    <dgm:cxn modelId="{CC5B7FBA-92D7-48D0-A4FA-A9159073C33B}" type="presOf" srcId="{220C8DCF-8844-4F17-86DE-34F1462FDA5F}" destId="{254BDDBD-BC33-46D7-8442-D77548F3EA45}" srcOrd="1" destOrd="0" presId="urn:microsoft.com/office/officeart/2005/8/layout/orgChart1"/>
    <dgm:cxn modelId="{09AB04D7-C6ED-4B70-AFDB-5E282D2D578F}" type="presOf" srcId="{66003AE0-C414-4C30-8E1C-B82EA12D32B7}" destId="{901834A4-7530-4B0A-98D6-6C6083F9D301}" srcOrd="0" destOrd="0" presId="urn:microsoft.com/office/officeart/2005/8/layout/orgChart1"/>
    <dgm:cxn modelId="{814FAFFD-141C-4AE4-9BA3-BA436EB18A48}" type="presOf" srcId="{EAC68ABF-4578-42E5-A0AE-B63D7EE74D95}" destId="{0CEE3164-C26B-4278-9860-D1437F68C340}" srcOrd="0" destOrd="0" presId="urn:microsoft.com/office/officeart/2005/8/layout/orgChart1"/>
    <dgm:cxn modelId="{44F39B29-E5F1-4874-BF27-1CA2F249A98D}" srcId="{9232F2D2-9FE4-4274-BC8A-CF7FFA9343EB}" destId="{945F4620-C31B-404B-A1AD-49B1E7E9A3E5}" srcOrd="3" destOrd="0" parTransId="{21A101BD-CBA0-4FFA-95FF-C3DAFAD7BBC6}" sibTransId="{A74F93FD-AE65-43BF-B146-B9706C5EF06A}"/>
    <dgm:cxn modelId="{9D11CF5C-2E43-4675-BD94-1BF98BBEBD76}" srcId="{5BA1702C-54BF-4402-BAC3-926905EBBD07}" destId="{220C8DCF-8844-4F17-86DE-34F1462FDA5F}" srcOrd="0" destOrd="0" parTransId="{54862D13-168F-4962-9D50-D6413A06D054}" sibTransId="{3338306C-4F74-46B5-A760-5ABE138968DB}"/>
    <dgm:cxn modelId="{462B7347-3A59-45D1-B1D0-EF806FC172E0}" type="presOf" srcId="{1F152260-238E-426E-8597-1365AC68F3F5}" destId="{D9C54CA2-1DDB-42A8-8A24-F60E1DBBCC26}" srcOrd="0" destOrd="0" presId="urn:microsoft.com/office/officeart/2005/8/layout/orgChart1"/>
    <dgm:cxn modelId="{21C84286-93E1-4514-BA8E-68FBE40902BF}" type="presOf" srcId="{220C8DCF-8844-4F17-86DE-34F1462FDA5F}" destId="{25073EBC-A3A2-4F71-8C10-8958A834506D}" srcOrd="0" destOrd="0" presId="urn:microsoft.com/office/officeart/2005/8/layout/orgChart1"/>
    <dgm:cxn modelId="{2F4CA68C-A6CE-4A48-B833-81A89090B8FB}" type="presOf" srcId="{054676A1-4ECE-4E9F-9360-6B3FFB9802CE}" destId="{C70435F8-4113-4303-8ED0-636EF26E2921}" srcOrd="1" destOrd="0" presId="urn:microsoft.com/office/officeart/2005/8/layout/orgChart1"/>
    <dgm:cxn modelId="{A33B0BF0-002C-4538-958D-21E9627A4D1A}" srcId="{46EA78F3-74F7-4674-8DFB-CFE78282FBFA}" destId="{F721A7C5-3EF2-4ABB-8D3F-5B503C0F161F}" srcOrd="0" destOrd="0" parTransId="{24AB9857-2B13-4AE1-BB05-23EEC4EA5ADB}" sibTransId="{55E9361B-C35D-4DD9-A8B1-C98D718F3AFF}"/>
    <dgm:cxn modelId="{677C1394-713A-4C7E-BD94-B1AFF688D43E}" type="presOf" srcId="{9232F2D2-9FE4-4274-BC8A-CF7FFA9343EB}" destId="{EF33617C-7043-48B2-BF7D-E610D75A98B1}" srcOrd="0" destOrd="0" presId="urn:microsoft.com/office/officeart/2005/8/layout/orgChart1"/>
    <dgm:cxn modelId="{29886AC8-AE46-4215-AE56-05C6A49D0B1A}" type="presOf" srcId="{47BDBE17-ED0D-4282-BB24-4413B268F82A}" destId="{9A4972FE-C185-4C2B-95EE-047CAE42B7B7}" srcOrd="1" destOrd="0" presId="urn:microsoft.com/office/officeart/2005/8/layout/orgChart1"/>
    <dgm:cxn modelId="{6554232F-E067-4F71-934D-3C9B869ECCBD}" type="presOf" srcId="{21A101BD-CBA0-4FFA-95FF-C3DAFAD7BBC6}" destId="{F39F903E-0D9C-455F-9A67-0C2D49B82BD2}" srcOrd="0" destOrd="0" presId="urn:microsoft.com/office/officeart/2005/8/layout/orgChart1"/>
    <dgm:cxn modelId="{3334EBA6-25EE-4469-9CB0-CC4898A53BF4}" type="presOf" srcId="{F721A7C5-3EF2-4ABB-8D3F-5B503C0F161F}" destId="{B473D85D-231B-4E59-8EF1-A0881F3CF117}" srcOrd="0" destOrd="0" presId="urn:microsoft.com/office/officeart/2005/8/layout/orgChart1"/>
    <dgm:cxn modelId="{FFEA4281-B0BF-4FE1-B495-340BFC0A65C2}" type="presOf" srcId="{47BDBE17-ED0D-4282-BB24-4413B268F82A}" destId="{13F8EE4C-28C7-4210-8531-A9F3625464D4}" srcOrd="0" destOrd="0" presId="urn:microsoft.com/office/officeart/2005/8/layout/orgChart1"/>
    <dgm:cxn modelId="{023BD916-9FA7-4D21-B370-C7B76B7ACC6B}" type="presOf" srcId="{9EE55710-C997-48A2-B545-2B410456D971}" destId="{2C546189-8BC7-4A22-8408-39252F718C46}" srcOrd="0" destOrd="0" presId="urn:microsoft.com/office/officeart/2005/8/layout/orgChart1"/>
    <dgm:cxn modelId="{3185898A-F7C3-408A-AD67-DB1D1A0D140C}" srcId="{9232F2D2-9FE4-4274-BC8A-CF7FFA9343EB}" destId="{EAC68ABF-4578-42E5-A0AE-B63D7EE74D95}" srcOrd="0" destOrd="0" parTransId="{D63DB7C4-8CB0-4BF1-8575-31FF23827112}" sibTransId="{ADA55EDB-F88C-4FCF-8730-E7F088B0A5BA}"/>
    <dgm:cxn modelId="{03141F2D-D988-4DC7-B447-5BDB368C0F41}" type="presOf" srcId="{66003AE0-C414-4C30-8E1C-B82EA12D32B7}" destId="{42DD9934-2529-4DBF-9ED1-0ACE6DB9EF6E}" srcOrd="1" destOrd="0" presId="urn:microsoft.com/office/officeart/2005/8/layout/orgChart1"/>
    <dgm:cxn modelId="{DA5A4278-204A-41A4-9F35-28F931832361}" type="presOf" srcId="{945F4620-C31B-404B-A1AD-49B1E7E9A3E5}" destId="{B972A710-1DE4-4ABC-8F7D-0122C269993C}" srcOrd="1" destOrd="0" presId="urn:microsoft.com/office/officeart/2005/8/layout/orgChart1"/>
    <dgm:cxn modelId="{75322BF5-65EC-4D1E-8D63-01FA342BA1E3}" type="presOf" srcId="{CB84F86C-7B75-46DE-8C23-92C3307AACAF}" destId="{4DC74034-90D8-47E3-96F9-FFA4C53D00AE}" srcOrd="0" destOrd="0" presId="urn:microsoft.com/office/officeart/2005/8/layout/orgChart1"/>
    <dgm:cxn modelId="{77B39090-1480-46BA-B662-C1912222EB2E}" type="presOf" srcId="{6730A498-E6F8-435E-95BC-9D2AB5B956F5}" destId="{965ACB9D-B510-48D2-B237-B84E31713B14}" srcOrd="1" destOrd="0" presId="urn:microsoft.com/office/officeart/2005/8/layout/orgChart1"/>
    <dgm:cxn modelId="{FC02023C-79EB-417D-A36E-BC6A47F9A570}" type="presOf" srcId="{6648362C-9075-40AC-9BDC-5CFF18564F65}" destId="{E3D32790-DCEC-46D7-9D66-C9ACDCB335D0}" srcOrd="0" destOrd="0" presId="urn:microsoft.com/office/officeart/2005/8/layout/orgChart1"/>
    <dgm:cxn modelId="{35A7EBA5-18AE-4F88-9264-2046FF4AE674}" type="presParOf" srcId="{68D6693F-44B7-4401-A3A0-F3C4058B93BF}" destId="{BBA0B70C-FB5E-4CCD-AAD8-1B2063962D37}" srcOrd="0" destOrd="0" presId="urn:microsoft.com/office/officeart/2005/8/layout/orgChart1"/>
    <dgm:cxn modelId="{6291CB91-36C7-4C02-98C7-4DC78644CB9E}" type="presParOf" srcId="{BBA0B70C-FB5E-4CCD-AAD8-1B2063962D37}" destId="{C247E714-6D7D-41F2-A02C-6C3CDF03AB61}" srcOrd="0" destOrd="0" presId="urn:microsoft.com/office/officeart/2005/8/layout/orgChart1"/>
    <dgm:cxn modelId="{4AF747CB-24C9-4E86-AB4E-3972B756561C}" type="presParOf" srcId="{C247E714-6D7D-41F2-A02C-6C3CDF03AB61}" destId="{25073EBC-A3A2-4F71-8C10-8958A834506D}" srcOrd="0" destOrd="0" presId="urn:microsoft.com/office/officeart/2005/8/layout/orgChart1"/>
    <dgm:cxn modelId="{5EADDB8F-B801-4659-BCFE-C28C45B05F82}" type="presParOf" srcId="{C247E714-6D7D-41F2-A02C-6C3CDF03AB61}" destId="{254BDDBD-BC33-46D7-8442-D77548F3EA45}" srcOrd="1" destOrd="0" presId="urn:microsoft.com/office/officeart/2005/8/layout/orgChart1"/>
    <dgm:cxn modelId="{9F2814FB-4A56-40C9-9F06-4252D82C4D7E}" type="presParOf" srcId="{BBA0B70C-FB5E-4CCD-AAD8-1B2063962D37}" destId="{ED5031B9-A485-4279-B240-A7C77C801149}" srcOrd="1" destOrd="0" presId="urn:microsoft.com/office/officeart/2005/8/layout/orgChart1"/>
    <dgm:cxn modelId="{174C7A64-1FC2-44B4-B41B-5DF4A67A1198}" type="presParOf" srcId="{ED5031B9-A485-4279-B240-A7C77C801149}" destId="{357D6120-B9E7-4E68-8E7C-C9E4AE03D0A4}" srcOrd="0" destOrd="0" presId="urn:microsoft.com/office/officeart/2005/8/layout/orgChart1"/>
    <dgm:cxn modelId="{D1F8777E-CC88-49FD-BECB-1289627CB6C9}" type="presParOf" srcId="{ED5031B9-A485-4279-B240-A7C77C801149}" destId="{2215DB27-1EA8-4784-A08E-074161CAD4CD}" srcOrd="1" destOrd="0" presId="urn:microsoft.com/office/officeart/2005/8/layout/orgChart1"/>
    <dgm:cxn modelId="{D33A3859-DE28-46A2-B10D-A0A1429DF8F0}" type="presParOf" srcId="{2215DB27-1EA8-4784-A08E-074161CAD4CD}" destId="{2AD0AB6F-67A5-42F0-A712-00DCCB58F4D4}" srcOrd="0" destOrd="0" presId="urn:microsoft.com/office/officeart/2005/8/layout/orgChart1"/>
    <dgm:cxn modelId="{96596587-9691-4FF9-ACCC-BFA3589EEE2B}" type="presParOf" srcId="{2AD0AB6F-67A5-42F0-A712-00DCCB58F4D4}" destId="{EF33617C-7043-48B2-BF7D-E610D75A98B1}" srcOrd="0" destOrd="0" presId="urn:microsoft.com/office/officeart/2005/8/layout/orgChart1"/>
    <dgm:cxn modelId="{BD6B39AD-096F-4DFD-B985-2F5C00B62DA6}" type="presParOf" srcId="{2AD0AB6F-67A5-42F0-A712-00DCCB58F4D4}" destId="{3F44EF1D-9805-4E33-B3A3-D7F6E62B577F}" srcOrd="1" destOrd="0" presId="urn:microsoft.com/office/officeart/2005/8/layout/orgChart1"/>
    <dgm:cxn modelId="{352FADB1-22D4-4247-B872-8EC6FC19CF8E}" type="presParOf" srcId="{2215DB27-1EA8-4784-A08E-074161CAD4CD}" destId="{71DADEBE-B2EF-4D3B-9012-FE914377E740}" srcOrd="1" destOrd="0" presId="urn:microsoft.com/office/officeart/2005/8/layout/orgChart1"/>
    <dgm:cxn modelId="{1F557C5D-8CBA-4F6B-9BEA-E046FC0BB499}" type="presParOf" srcId="{71DADEBE-B2EF-4D3B-9012-FE914377E740}" destId="{1A444F90-7E89-40F6-BE1B-20F80B4A5FEA}" srcOrd="0" destOrd="0" presId="urn:microsoft.com/office/officeart/2005/8/layout/orgChart1"/>
    <dgm:cxn modelId="{301C3136-755E-4A9F-9432-ABAEB5E77DE4}" type="presParOf" srcId="{71DADEBE-B2EF-4D3B-9012-FE914377E740}" destId="{3331F40E-FB9F-4C08-8B54-D9238AA85C05}" srcOrd="1" destOrd="0" presId="urn:microsoft.com/office/officeart/2005/8/layout/orgChart1"/>
    <dgm:cxn modelId="{1C663328-20B9-4DDD-BB2C-3F8A12140DD5}" type="presParOf" srcId="{3331F40E-FB9F-4C08-8B54-D9238AA85C05}" destId="{07E81886-DF8C-4E25-A736-C3BC1465C7E9}" srcOrd="0" destOrd="0" presId="urn:microsoft.com/office/officeart/2005/8/layout/orgChart1"/>
    <dgm:cxn modelId="{3D664AD2-C354-4042-A06D-4B8C1C745F95}" type="presParOf" srcId="{07E81886-DF8C-4E25-A736-C3BC1465C7E9}" destId="{0CEE3164-C26B-4278-9860-D1437F68C340}" srcOrd="0" destOrd="0" presId="urn:microsoft.com/office/officeart/2005/8/layout/orgChart1"/>
    <dgm:cxn modelId="{79B1190B-D05E-4AE1-B581-2E3B11C1A49E}" type="presParOf" srcId="{07E81886-DF8C-4E25-A736-C3BC1465C7E9}" destId="{81D9B8F8-8CF6-4482-9C89-C551EBB89686}" srcOrd="1" destOrd="0" presId="urn:microsoft.com/office/officeart/2005/8/layout/orgChart1"/>
    <dgm:cxn modelId="{95AB5288-0037-434B-A950-46D3EA70C606}" type="presParOf" srcId="{3331F40E-FB9F-4C08-8B54-D9238AA85C05}" destId="{04694F5C-6228-449C-9FE5-02ED7F12E0D9}" srcOrd="1" destOrd="0" presId="urn:microsoft.com/office/officeart/2005/8/layout/orgChart1"/>
    <dgm:cxn modelId="{B53182FC-F38C-47BB-A029-4546BDA0CF18}" type="presParOf" srcId="{3331F40E-FB9F-4C08-8B54-D9238AA85C05}" destId="{1C7D3525-08FD-4C49-9A37-35C95120999B}" srcOrd="2" destOrd="0" presId="urn:microsoft.com/office/officeart/2005/8/layout/orgChart1"/>
    <dgm:cxn modelId="{01547CE9-43F0-4D0E-85F4-BE7E6877DEC4}" type="presParOf" srcId="{71DADEBE-B2EF-4D3B-9012-FE914377E740}" destId="{241F8BA5-14AF-4FB6-8D07-7698074F022F}" srcOrd="2" destOrd="0" presId="urn:microsoft.com/office/officeart/2005/8/layout/orgChart1"/>
    <dgm:cxn modelId="{7882543F-EC94-4DEA-ADCB-53EBA837CAD1}" type="presParOf" srcId="{71DADEBE-B2EF-4D3B-9012-FE914377E740}" destId="{EA287817-3E48-436B-85AF-591061978325}" srcOrd="3" destOrd="0" presId="urn:microsoft.com/office/officeart/2005/8/layout/orgChart1"/>
    <dgm:cxn modelId="{DFDE5320-E5CD-433B-B85C-EA5E0A2A56B0}" type="presParOf" srcId="{EA287817-3E48-436B-85AF-591061978325}" destId="{5B12D8ED-B592-446B-8E1E-7ABF221AF29F}" srcOrd="0" destOrd="0" presId="urn:microsoft.com/office/officeart/2005/8/layout/orgChart1"/>
    <dgm:cxn modelId="{6BAD815F-B26D-41EB-AA2B-E2F150F83483}" type="presParOf" srcId="{5B12D8ED-B592-446B-8E1E-7ABF221AF29F}" destId="{2C546189-8BC7-4A22-8408-39252F718C46}" srcOrd="0" destOrd="0" presId="urn:microsoft.com/office/officeart/2005/8/layout/orgChart1"/>
    <dgm:cxn modelId="{90BB3A2C-6293-453A-B726-DF7E977394A9}" type="presParOf" srcId="{5B12D8ED-B592-446B-8E1E-7ABF221AF29F}" destId="{2753B30E-537B-46D8-8DE8-260F5F59CA1A}" srcOrd="1" destOrd="0" presId="urn:microsoft.com/office/officeart/2005/8/layout/orgChart1"/>
    <dgm:cxn modelId="{57414AF3-0B98-4929-AA5D-33CD8CCDBB5E}" type="presParOf" srcId="{EA287817-3E48-436B-85AF-591061978325}" destId="{C082B073-AD99-4519-9002-74AB8C4E69BB}" srcOrd="1" destOrd="0" presId="urn:microsoft.com/office/officeart/2005/8/layout/orgChart1"/>
    <dgm:cxn modelId="{7C858008-1B54-40C2-9913-B200FD854A6F}" type="presParOf" srcId="{EA287817-3E48-436B-85AF-591061978325}" destId="{1BEE899A-387A-40DD-805F-63C9D97AB84D}" srcOrd="2" destOrd="0" presId="urn:microsoft.com/office/officeart/2005/8/layout/orgChart1"/>
    <dgm:cxn modelId="{BA368AFF-9ACA-4AC8-A748-D115983211E1}" type="presParOf" srcId="{71DADEBE-B2EF-4D3B-9012-FE914377E740}" destId="{4DC74034-90D8-47E3-96F9-FFA4C53D00AE}" srcOrd="4" destOrd="0" presId="urn:microsoft.com/office/officeart/2005/8/layout/orgChart1"/>
    <dgm:cxn modelId="{DD76A3B3-38C5-4088-96C2-05C09D167511}" type="presParOf" srcId="{71DADEBE-B2EF-4D3B-9012-FE914377E740}" destId="{2159676D-EFF4-4D2C-B427-E42A189C9237}" srcOrd="5" destOrd="0" presId="urn:microsoft.com/office/officeart/2005/8/layout/orgChart1"/>
    <dgm:cxn modelId="{68FA4A95-EC47-4F26-838F-B2A77CC79495}" type="presParOf" srcId="{2159676D-EFF4-4D2C-B427-E42A189C9237}" destId="{F75BE086-A6A1-4A80-8ED7-CFBDA06EDC9A}" srcOrd="0" destOrd="0" presId="urn:microsoft.com/office/officeart/2005/8/layout/orgChart1"/>
    <dgm:cxn modelId="{AAD2D9C9-5B7F-484B-8E21-014570258A5B}" type="presParOf" srcId="{F75BE086-A6A1-4A80-8ED7-CFBDA06EDC9A}" destId="{2AEE5C08-0AD0-4B4F-974A-F587BD0D38DA}" srcOrd="0" destOrd="0" presId="urn:microsoft.com/office/officeart/2005/8/layout/orgChart1"/>
    <dgm:cxn modelId="{C1503879-9BCC-49D9-A562-AD83CC0A6C3D}" type="presParOf" srcId="{F75BE086-A6A1-4A80-8ED7-CFBDA06EDC9A}" destId="{965ACB9D-B510-48D2-B237-B84E31713B14}" srcOrd="1" destOrd="0" presId="urn:microsoft.com/office/officeart/2005/8/layout/orgChart1"/>
    <dgm:cxn modelId="{B657B03F-55C3-4BE8-8E4B-3DB73AB05C05}" type="presParOf" srcId="{2159676D-EFF4-4D2C-B427-E42A189C9237}" destId="{A2BF9D63-C3D0-41E3-88A5-E9107FD49D7C}" srcOrd="1" destOrd="0" presId="urn:microsoft.com/office/officeart/2005/8/layout/orgChart1"/>
    <dgm:cxn modelId="{ABFD884A-3B28-4F7A-B48E-96F64DE6B799}" type="presParOf" srcId="{2159676D-EFF4-4D2C-B427-E42A189C9237}" destId="{8FC28791-CBF8-4560-B81F-FE51CAC90072}" srcOrd="2" destOrd="0" presId="urn:microsoft.com/office/officeart/2005/8/layout/orgChart1"/>
    <dgm:cxn modelId="{6D2485AD-9489-4BE9-BD5E-1DA87D53B570}" type="presParOf" srcId="{71DADEBE-B2EF-4D3B-9012-FE914377E740}" destId="{F39F903E-0D9C-455F-9A67-0C2D49B82BD2}" srcOrd="6" destOrd="0" presId="urn:microsoft.com/office/officeart/2005/8/layout/orgChart1"/>
    <dgm:cxn modelId="{C9586A25-59D5-439D-82C0-7B29735769C6}" type="presParOf" srcId="{71DADEBE-B2EF-4D3B-9012-FE914377E740}" destId="{95213F15-4E34-41A0-8507-704AE4AF1B56}" srcOrd="7" destOrd="0" presId="urn:microsoft.com/office/officeart/2005/8/layout/orgChart1"/>
    <dgm:cxn modelId="{531618B3-01FA-4986-A1AA-0ABCE7D4A2FE}" type="presParOf" srcId="{95213F15-4E34-41A0-8507-704AE4AF1B56}" destId="{70BB8587-A439-4B73-BAAF-EAE142982406}" srcOrd="0" destOrd="0" presId="urn:microsoft.com/office/officeart/2005/8/layout/orgChart1"/>
    <dgm:cxn modelId="{CE8742A1-1B41-486A-AB7D-EDCF63F8E4BE}" type="presParOf" srcId="{70BB8587-A439-4B73-BAAF-EAE142982406}" destId="{D60961BE-A80C-405C-A5A5-1BE92C1FFAB2}" srcOrd="0" destOrd="0" presId="urn:microsoft.com/office/officeart/2005/8/layout/orgChart1"/>
    <dgm:cxn modelId="{A8FABE07-8BE6-4635-9A30-C3A5F3F0845D}" type="presParOf" srcId="{70BB8587-A439-4B73-BAAF-EAE142982406}" destId="{B972A710-1DE4-4ABC-8F7D-0122C269993C}" srcOrd="1" destOrd="0" presId="urn:microsoft.com/office/officeart/2005/8/layout/orgChart1"/>
    <dgm:cxn modelId="{9C63D607-E51F-4397-9C3F-D8613D8CD75F}" type="presParOf" srcId="{95213F15-4E34-41A0-8507-704AE4AF1B56}" destId="{F05B4028-2533-4A41-AAD5-3B6855777F01}" srcOrd="1" destOrd="0" presId="urn:microsoft.com/office/officeart/2005/8/layout/orgChart1"/>
    <dgm:cxn modelId="{5361D183-6B56-4271-8C06-C2B450B62279}" type="presParOf" srcId="{95213F15-4E34-41A0-8507-704AE4AF1B56}" destId="{7881C3BC-F767-4438-8559-6ED10464EF53}" srcOrd="2" destOrd="0" presId="urn:microsoft.com/office/officeart/2005/8/layout/orgChart1"/>
    <dgm:cxn modelId="{1975A441-0CE3-4741-AF95-9671528AAB80}" type="presParOf" srcId="{2215DB27-1EA8-4784-A08E-074161CAD4CD}" destId="{698691CA-F51A-493A-B6FA-85584488DCD3}" srcOrd="2" destOrd="0" presId="urn:microsoft.com/office/officeart/2005/8/layout/orgChart1"/>
    <dgm:cxn modelId="{0BC02546-4B36-43D1-9110-5A800A5A73C4}" type="presParOf" srcId="{ED5031B9-A485-4279-B240-A7C77C801149}" destId="{02676346-CA00-43EC-AC0C-265D579471E1}" srcOrd="2" destOrd="0" presId="urn:microsoft.com/office/officeart/2005/8/layout/orgChart1"/>
    <dgm:cxn modelId="{D2CF7246-1B0A-4675-AC99-B017A77A682A}" type="presParOf" srcId="{ED5031B9-A485-4279-B240-A7C77C801149}" destId="{E2BDA7D6-D3E9-42AC-822F-50522626029E}" srcOrd="3" destOrd="0" presId="urn:microsoft.com/office/officeart/2005/8/layout/orgChart1"/>
    <dgm:cxn modelId="{E797392B-C27B-4215-BDCA-4A84D3911013}" type="presParOf" srcId="{E2BDA7D6-D3E9-42AC-822F-50522626029E}" destId="{674C5BE9-D5BE-49E9-A86A-2A617E52EB92}" srcOrd="0" destOrd="0" presId="urn:microsoft.com/office/officeart/2005/8/layout/orgChart1"/>
    <dgm:cxn modelId="{3969B81E-F9CE-43E4-A211-CE0DFCBFE13E}" type="presParOf" srcId="{674C5BE9-D5BE-49E9-A86A-2A617E52EB92}" destId="{5A6FD3EA-5998-4023-B79D-294BCE84D1B4}" srcOrd="0" destOrd="0" presId="urn:microsoft.com/office/officeart/2005/8/layout/orgChart1"/>
    <dgm:cxn modelId="{BEAD779A-4AC7-43D7-98F6-6D3CE1D98E39}" type="presParOf" srcId="{674C5BE9-D5BE-49E9-A86A-2A617E52EB92}" destId="{84120541-6084-4E19-AF9D-A4A6B87CE78D}" srcOrd="1" destOrd="0" presId="urn:microsoft.com/office/officeart/2005/8/layout/orgChart1"/>
    <dgm:cxn modelId="{F478D73B-4845-4449-BB60-17238097E680}" type="presParOf" srcId="{E2BDA7D6-D3E9-42AC-822F-50522626029E}" destId="{0AF75955-66CA-4CC2-BE9E-99DE93C09AF9}" srcOrd="1" destOrd="0" presId="urn:microsoft.com/office/officeart/2005/8/layout/orgChart1"/>
    <dgm:cxn modelId="{E1BAA50E-DABA-4C59-9F30-A089ED99804F}" type="presParOf" srcId="{0AF75955-66CA-4CC2-BE9E-99DE93C09AF9}" destId="{C93C0441-F297-463C-B434-7485B6298E18}" srcOrd="0" destOrd="0" presId="urn:microsoft.com/office/officeart/2005/8/layout/orgChart1"/>
    <dgm:cxn modelId="{1B6084D3-5BA1-4720-8AAE-833A46103067}" type="presParOf" srcId="{0AF75955-66CA-4CC2-BE9E-99DE93C09AF9}" destId="{14CB976B-CC13-4827-A7B6-79C75FB09500}" srcOrd="1" destOrd="0" presId="urn:microsoft.com/office/officeart/2005/8/layout/orgChart1"/>
    <dgm:cxn modelId="{D3B3AFAA-B8E9-4277-95B8-01D820E2A383}" type="presParOf" srcId="{14CB976B-CC13-4827-A7B6-79C75FB09500}" destId="{3BAFD8E5-8FBE-4EC1-9B5A-7E0DFDDDC251}" srcOrd="0" destOrd="0" presId="urn:microsoft.com/office/officeart/2005/8/layout/orgChart1"/>
    <dgm:cxn modelId="{8CD60918-B3DA-4B3B-B115-B248F7923ED4}" type="presParOf" srcId="{3BAFD8E5-8FBE-4EC1-9B5A-7E0DFDDDC251}" destId="{B473D85D-231B-4E59-8EF1-A0881F3CF117}" srcOrd="0" destOrd="0" presId="urn:microsoft.com/office/officeart/2005/8/layout/orgChart1"/>
    <dgm:cxn modelId="{27FF816C-AE50-4801-9F1B-C6390A4918A7}" type="presParOf" srcId="{3BAFD8E5-8FBE-4EC1-9B5A-7E0DFDDDC251}" destId="{49C38506-4798-475F-BAF4-EF7BA3CCBACE}" srcOrd="1" destOrd="0" presId="urn:microsoft.com/office/officeart/2005/8/layout/orgChart1"/>
    <dgm:cxn modelId="{CC4F2DE9-E7B7-46AD-B898-1A3F6D20F7CA}" type="presParOf" srcId="{14CB976B-CC13-4827-A7B6-79C75FB09500}" destId="{30854EC4-9B82-4D16-9351-D955DE509AAE}" srcOrd="1" destOrd="0" presId="urn:microsoft.com/office/officeart/2005/8/layout/orgChart1"/>
    <dgm:cxn modelId="{524EFC29-1E41-4F70-BD73-09FFE6EA6C11}" type="presParOf" srcId="{14CB976B-CC13-4827-A7B6-79C75FB09500}" destId="{99182C69-26A1-4D47-AD2F-BC8594A9AD60}" srcOrd="2" destOrd="0" presId="urn:microsoft.com/office/officeart/2005/8/layout/orgChart1"/>
    <dgm:cxn modelId="{676DC2C6-DC52-4DF3-838F-5A75CD557F8E}" type="presParOf" srcId="{0AF75955-66CA-4CC2-BE9E-99DE93C09AF9}" destId="{8D03F5DA-70F3-4B38-9A45-7092834EECE0}" srcOrd="2" destOrd="0" presId="urn:microsoft.com/office/officeart/2005/8/layout/orgChart1"/>
    <dgm:cxn modelId="{1E791442-D778-475A-A7AA-2C23AEA8DB32}" type="presParOf" srcId="{0AF75955-66CA-4CC2-BE9E-99DE93C09AF9}" destId="{E367F326-BC26-4BB9-9875-29A75FD9B9F8}" srcOrd="3" destOrd="0" presId="urn:microsoft.com/office/officeart/2005/8/layout/orgChart1"/>
    <dgm:cxn modelId="{3A07F23D-B9B0-4DB3-B2FF-49171700C3F5}" type="presParOf" srcId="{E367F326-BC26-4BB9-9875-29A75FD9B9F8}" destId="{5A2D8DD4-1DBC-4A8F-BB87-17B67E2F1A8F}" srcOrd="0" destOrd="0" presId="urn:microsoft.com/office/officeart/2005/8/layout/orgChart1"/>
    <dgm:cxn modelId="{EEDFBEF1-9B6F-484B-83C1-B96BE64B1028}" type="presParOf" srcId="{5A2D8DD4-1DBC-4A8F-BB87-17B67E2F1A8F}" destId="{98794289-B410-44CD-8D7A-960289F4C919}" srcOrd="0" destOrd="0" presId="urn:microsoft.com/office/officeart/2005/8/layout/orgChart1"/>
    <dgm:cxn modelId="{FFD8F5CB-1F72-44E4-B533-7F122642031B}" type="presParOf" srcId="{5A2D8DD4-1DBC-4A8F-BB87-17B67E2F1A8F}" destId="{C70435F8-4113-4303-8ED0-636EF26E2921}" srcOrd="1" destOrd="0" presId="urn:microsoft.com/office/officeart/2005/8/layout/orgChart1"/>
    <dgm:cxn modelId="{132F6D83-82D7-4C0E-8D75-94A0322EA826}" type="presParOf" srcId="{E367F326-BC26-4BB9-9875-29A75FD9B9F8}" destId="{EA83E5E4-EB16-4C03-863C-FD852DED3AE4}" srcOrd="1" destOrd="0" presId="urn:microsoft.com/office/officeart/2005/8/layout/orgChart1"/>
    <dgm:cxn modelId="{06F31734-A596-403C-8280-8DDE8974AD74}" type="presParOf" srcId="{E367F326-BC26-4BB9-9875-29A75FD9B9F8}" destId="{5789BF5A-11FF-4C20-A3C4-DE782E28ACF3}" srcOrd="2" destOrd="0" presId="urn:microsoft.com/office/officeart/2005/8/layout/orgChart1"/>
    <dgm:cxn modelId="{A10B0BCC-9C37-4699-B31E-3382ED120266}" type="presParOf" srcId="{0AF75955-66CA-4CC2-BE9E-99DE93C09AF9}" destId="{7FB31256-CFE0-4148-8E1C-553BF97ABA4A}" srcOrd="4" destOrd="0" presId="urn:microsoft.com/office/officeart/2005/8/layout/orgChart1"/>
    <dgm:cxn modelId="{39DA559E-04A7-4214-B0F8-C9B890B90F7E}" type="presParOf" srcId="{0AF75955-66CA-4CC2-BE9E-99DE93C09AF9}" destId="{D824CF4D-0EC3-427D-B4EA-134F20E8E52C}" srcOrd="5" destOrd="0" presId="urn:microsoft.com/office/officeart/2005/8/layout/orgChart1"/>
    <dgm:cxn modelId="{2DB4EA05-E544-496F-AAA3-7BFF3E1717DA}" type="presParOf" srcId="{D824CF4D-0EC3-427D-B4EA-134F20E8E52C}" destId="{7F033FCE-D074-4C34-84C2-3F4310150518}" srcOrd="0" destOrd="0" presId="urn:microsoft.com/office/officeart/2005/8/layout/orgChart1"/>
    <dgm:cxn modelId="{22FFF98D-DA47-4D2C-AC37-27BC486D5BA8}" type="presParOf" srcId="{7F033FCE-D074-4C34-84C2-3F4310150518}" destId="{901834A4-7530-4B0A-98D6-6C6083F9D301}" srcOrd="0" destOrd="0" presId="urn:microsoft.com/office/officeart/2005/8/layout/orgChart1"/>
    <dgm:cxn modelId="{5FD0DA69-3621-435B-AE8A-7E06DF3305C9}" type="presParOf" srcId="{7F033FCE-D074-4C34-84C2-3F4310150518}" destId="{42DD9934-2529-4DBF-9ED1-0ACE6DB9EF6E}" srcOrd="1" destOrd="0" presId="urn:microsoft.com/office/officeart/2005/8/layout/orgChart1"/>
    <dgm:cxn modelId="{40EC97EC-8AAF-43DC-BB4D-92050E81AEF4}" type="presParOf" srcId="{D824CF4D-0EC3-427D-B4EA-134F20E8E52C}" destId="{A30042F7-EF72-4749-A217-539FF95D6B1E}" srcOrd="1" destOrd="0" presId="urn:microsoft.com/office/officeart/2005/8/layout/orgChart1"/>
    <dgm:cxn modelId="{4DADE3B2-B46E-4B10-B292-2715C732E5DE}" type="presParOf" srcId="{D824CF4D-0EC3-427D-B4EA-134F20E8E52C}" destId="{4A4193FE-8FAE-4A1A-824E-95712560C7C4}" srcOrd="2" destOrd="0" presId="urn:microsoft.com/office/officeart/2005/8/layout/orgChart1"/>
    <dgm:cxn modelId="{99A10400-FF33-4C77-B38C-C477484E8FE3}" type="presParOf" srcId="{E2BDA7D6-D3E9-42AC-822F-50522626029E}" destId="{A56D91AF-2B08-4D58-BFB1-385BB8FD4B31}" srcOrd="2" destOrd="0" presId="urn:microsoft.com/office/officeart/2005/8/layout/orgChart1"/>
    <dgm:cxn modelId="{4F48D852-B670-48E7-8949-40212B435AAE}" type="presParOf" srcId="{ED5031B9-A485-4279-B240-A7C77C801149}" destId="{DBA0A297-782E-449D-B371-166EEBD7673B}" srcOrd="4" destOrd="0" presId="urn:microsoft.com/office/officeart/2005/8/layout/orgChart1"/>
    <dgm:cxn modelId="{BA708854-A26D-4CCD-9AE9-7A32D2E34924}" type="presParOf" srcId="{ED5031B9-A485-4279-B240-A7C77C801149}" destId="{F3213689-D9E3-4F99-99AD-4B984E85CEEC}" srcOrd="5" destOrd="0" presId="urn:microsoft.com/office/officeart/2005/8/layout/orgChart1"/>
    <dgm:cxn modelId="{EF02D75E-98FB-4EC8-BF94-98DAFABBB797}" type="presParOf" srcId="{F3213689-D9E3-4F99-99AD-4B984E85CEEC}" destId="{C04DB354-6BDE-4426-AB49-310DB6CF8912}" srcOrd="0" destOrd="0" presId="urn:microsoft.com/office/officeart/2005/8/layout/orgChart1"/>
    <dgm:cxn modelId="{EC2FE1FB-BF4A-4659-B3F4-C80966B14971}" type="presParOf" srcId="{C04DB354-6BDE-4426-AB49-310DB6CF8912}" destId="{13F8EE4C-28C7-4210-8531-A9F3625464D4}" srcOrd="0" destOrd="0" presId="urn:microsoft.com/office/officeart/2005/8/layout/orgChart1"/>
    <dgm:cxn modelId="{1B6A8293-6554-4A03-A32D-3E7C81C430A1}" type="presParOf" srcId="{C04DB354-6BDE-4426-AB49-310DB6CF8912}" destId="{9A4972FE-C185-4C2B-95EE-047CAE42B7B7}" srcOrd="1" destOrd="0" presId="urn:microsoft.com/office/officeart/2005/8/layout/orgChart1"/>
    <dgm:cxn modelId="{34BCC388-A203-42F0-B8EF-8F480EB11612}" type="presParOf" srcId="{F3213689-D9E3-4F99-99AD-4B984E85CEEC}" destId="{96EAD0A6-3C16-4156-9319-E9B526916566}" srcOrd="1" destOrd="0" presId="urn:microsoft.com/office/officeart/2005/8/layout/orgChart1"/>
    <dgm:cxn modelId="{75B3E0A2-5A5D-4A2F-A378-49284CF5E0DF}" type="presParOf" srcId="{96EAD0A6-3C16-4156-9319-E9B526916566}" destId="{E3D32790-DCEC-46D7-9D66-C9ACDCB335D0}" srcOrd="0" destOrd="0" presId="urn:microsoft.com/office/officeart/2005/8/layout/orgChart1"/>
    <dgm:cxn modelId="{175DDF2A-8CC1-4686-948E-53180DC7F9C9}" type="presParOf" srcId="{96EAD0A6-3C16-4156-9319-E9B526916566}" destId="{DDF3060B-0DA6-42F2-8791-407FDC57C6A2}" srcOrd="1" destOrd="0" presId="urn:microsoft.com/office/officeart/2005/8/layout/orgChart1"/>
    <dgm:cxn modelId="{46C298C0-B713-4FF0-877D-59F95FAFDE99}" type="presParOf" srcId="{DDF3060B-0DA6-42F2-8791-407FDC57C6A2}" destId="{31F56A9A-B28E-4DFC-BE1C-200549CD9CE5}" srcOrd="0" destOrd="0" presId="urn:microsoft.com/office/officeart/2005/8/layout/orgChart1"/>
    <dgm:cxn modelId="{368E4036-1466-40B0-8878-A0AA87AFF50C}" type="presParOf" srcId="{31F56A9A-B28E-4DFC-BE1C-200549CD9CE5}" destId="{5E35FC24-F99A-44C0-BDD3-B7CAE7DE25B3}" srcOrd="0" destOrd="0" presId="urn:microsoft.com/office/officeart/2005/8/layout/orgChart1"/>
    <dgm:cxn modelId="{3108B0FB-2AF8-4847-8D42-9A9E51424D36}" type="presParOf" srcId="{31F56A9A-B28E-4DFC-BE1C-200549CD9CE5}" destId="{334CF570-308F-4853-923B-45F417E62DE0}" srcOrd="1" destOrd="0" presId="urn:microsoft.com/office/officeart/2005/8/layout/orgChart1"/>
    <dgm:cxn modelId="{13BC15B0-72D5-462A-B39E-F0E414798A46}" type="presParOf" srcId="{DDF3060B-0DA6-42F2-8791-407FDC57C6A2}" destId="{308136F9-D7C0-4439-ACBE-001C0EB047F9}" srcOrd="1" destOrd="0" presId="urn:microsoft.com/office/officeart/2005/8/layout/orgChart1"/>
    <dgm:cxn modelId="{50BD1588-884E-404B-99E9-129C83B659A2}" type="presParOf" srcId="{DDF3060B-0DA6-42F2-8791-407FDC57C6A2}" destId="{DBC3C19C-36B1-4F04-B4C2-3481EA99E78D}" srcOrd="2" destOrd="0" presId="urn:microsoft.com/office/officeart/2005/8/layout/orgChart1"/>
    <dgm:cxn modelId="{9046479C-4C74-406C-80DE-072C8BFF7EC3}" type="presParOf" srcId="{96EAD0A6-3C16-4156-9319-E9B526916566}" destId="{9377118B-027C-44F5-8363-5CF1228F8ED4}" srcOrd="2" destOrd="0" presId="urn:microsoft.com/office/officeart/2005/8/layout/orgChart1"/>
    <dgm:cxn modelId="{BF9E4246-3135-4DD4-A93C-7FDDF237FCC7}" type="presParOf" srcId="{96EAD0A6-3C16-4156-9319-E9B526916566}" destId="{9D53875A-6366-4982-B0BC-E7FCD5044BAC}" srcOrd="3" destOrd="0" presId="urn:microsoft.com/office/officeart/2005/8/layout/orgChart1"/>
    <dgm:cxn modelId="{1FB5F7C5-B1E5-4B74-8FE0-108658DCE867}" type="presParOf" srcId="{9D53875A-6366-4982-B0BC-E7FCD5044BAC}" destId="{A6B7402F-AB71-4AD1-B602-8A92FCD3A2C4}" srcOrd="0" destOrd="0" presId="urn:microsoft.com/office/officeart/2005/8/layout/orgChart1"/>
    <dgm:cxn modelId="{70C8E893-4E30-48A9-A9AD-4D64FB99126F}" type="presParOf" srcId="{A6B7402F-AB71-4AD1-B602-8A92FCD3A2C4}" destId="{ED3FD36A-B83C-497D-A8D6-34F7208189FA}" srcOrd="0" destOrd="0" presId="urn:microsoft.com/office/officeart/2005/8/layout/orgChart1"/>
    <dgm:cxn modelId="{3D77E37B-025A-4072-826A-9801980467A4}" type="presParOf" srcId="{A6B7402F-AB71-4AD1-B602-8A92FCD3A2C4}" destId="{101DE73F-E25E-4B74-8010-8A26C7ED7B78}" srcOrd="1" destOrd="0" presId="urn:microsoft.com/office/officeart/2005/8/layout/orgChart1"/>
    <dgm:cxn modelId="{090C3ABC-FCE0-4A78-992E-E7756F3047A3}" type="presParOf" srcId="{9D53875A-6366-4982-B0BC-E7FCD5044BAC}" destId="{25706E3C-FABF-43E7-A6B0-FD4C9F6E5CC5}" srcOrd="1" destOrd="0" presId="urn:microsoft.com/office/officeart/2005/8/layout/orgChart1"/>
    <dgm:cxn modelId="{7D003093-D421-4DBC-8DD8-119808475941}" type="presParOf" srcId="{9D53875A-6366-4982-B0BC-E7FCD5044BAC}" destId="{5475AE83-710B-46B2-86A5-004C947CFDB7}" srcOrd="2" destOrd="0" presId="urn:microsoft.com/office/officeart/2005/8/layout/orgChart1"/>
    <dgm:cxn modelId="{2AFB4F5F-46A6-4769-A4AD-4F64A6F04476}" type="presParOf" srcId="{F3213689-D9E3-4F99-99AD-4B984E85CEEC}" destId="{DE7989FF-E3AB-408F-AFFD-4F6E77D17922}" srcOrd="2" destOrd="0" presId="urn:microsoft.com/office/officeart/2005/8/layout/orgChart1"/>
    <dgm:cxn modelId="{695CAA9A-2EC4-44F6-966C-DE15A889B280}" type="presParOf" srcId="{ED5031B9-A485-4279-B240-A7C77C801149}" destId="{55F8CB2D-3965-4813-94C6-A02D6F472E06}" srcOrd="6" destOrd="0" presId="urn:microsoft.com/office/officeart/2005/8/layout/orgChart1"/>
    <dgm:cxn modelId="{55085D27-3756-459D-85A5-213DBB065099}" type="presParOf" srcId="{ED5031B9-A485-4279-B240-A7C77C801149}" destId="{2D2A5BDC-6A68-4FE3-B719-F6F80BA195D4}" srcOrd="7" destOrd="0" presId="urn:microsoft.com/office/officeart/2005/8/layout/orgChart1"/>
    <dgm:cxn modelId="{E0AA2BFE-D410-437D-8072-C042CB2FEA38}" type="presParOf" srcId="{2D2A5BDC-6A68-4FE3-B719-F6F80BA195D4}" destId="{30CADC95-3766-4EB0-92DF-7D8F93AAF537}" srcOrd="0" destOrd="0" presId="urn:microsoft.com/office/officeart/2005/8/layout/orgChart1"/>
    <dgm:cxn modelId="{99618D16-36A9-4E79-A474-A08711C60BBA}" type="presParOf" srcId="{30CADC95-3766-4EB0-92DF-7D8F93AAF537}" destId="{D9C54CA2-1DDB-42A8-8A24-F60E1DBBCC26}" srcOrd="0" destOrd="0" presId="urn:microsoft.com/office/officeart/2005/8/layout/orgChart1"/>
    <dgm:cxn modelId="{4A8E4724-42CA-4E2B-9BF2-D6FD5598285D}" type="presParOf" srcId="{30CADC95-3766-4EB0-92DF-7D8F93AAF537}" destId="{7F013379-880F-4D47-8F6C-A06F2E794FBD}" srcOrd="1" destOrd="0" presId="urn:microsoft.com/office/officeart/2005/8/layout/orgChart1"/>
    <dgm:cxn modelId="{9E69FFB7-3AA1-4EC8-9D69-A3AFA1BA330B}" type="presParOf" srcId="{2D2A5BDC-6A68-4FE3-B719-F6F80BA195D4}" destId="{D4C4FEA6-FFF7-47CC-BF7F-B082A7D41B76}" srcOrd="1" destOrd="0" presId="urn:microsoft.com/office/officeart/2005/8/layout/orgChart1"/>
    <dgm:cxn modelId="{80229AA2-BFD6-453F-8E75-FC3172AD5335}" type="presParOf" srcId="{D4C4FEA6-FFF7-47CC-BF7F-B082A7D41B76}" destId="{6434FE4B-9810-4000-815C-765ECF6C1D1F}" srcOrd="0" destOrd="0" presId="urn:microsoft.com/office/officeart/2005/8/layout/orgChart1"/>
    <dgm:cxn modelId="{08ED039C-FA4B-49AD-8D10-504BAC888603}" type="presParOf" srcId="{D4C4FEA6-FFF7-47CC-BF7F-B082A7D41B76}" destId="{21AC1309-FDAF-4EBF-8FA1-4B3BFFCC58FB}" srcOrd="1" destOrd="0" presId="urn:microsoft.com/office/officeart/2005/8/layout/orgChart1"/>
    <dgm:cxn modelId="{20390617-0479-45D5-8092-1CF4B3549BE6}" type="presParOf" srcId="{21AC1309-FDAF-4EBF-8FA1-4B3BFFCC58FB}" destId="{7672FB9A-E4FE-47F7-B2A7-E8524CF3DE24}" srcOrd="0" destOrd="0" presId="urn:microsoft.com/office/officeart/2005/8/layout/orgChart1"/>
    <dgm:cxn modelId="{9A65AA20-4EBE-4E82-80BC-5E0C4FB6E046}" type="presParOf" srcId="{7672FB9A-E4FE-47F7-B2A7-E8524CF3DE24}" destId="{C1631ECC-645D-4539-A576-9E01F454D89F}" srcOrd="0" destOrd="0" presId="urn:microsoft.com/office/officeart/2005/8/layout/orgChart1"/>
    <dgm:cxn modelId="{89434D5B-110A-426E-82D8-E5D70F9B9E29}" type="presParOf" srcId="{7672FB9A-E4FE-47F7-B2A7-E8524CF3DE24}" destId="{6B177B5E-B626-447E-8035-982237D2E5CE}" srcOrd="1" destOrd="0" presId="urn:microsoft.com/office/officeart/2005/8/layout/orgChart1"/>
    <dgm:cxn modelId="{C360FA1C-67C4-4E09-9C72-43DFF9186719}" type="presParOf" srcId="{21AC1309-FDAF-4EBF-8FA1-4B3BFFCC58FB}" destId="{F0BCC1A8-B8FA-4E81-B00D-18A61293A938}" srcOrd="1" destOrd="0" presId="urn:microsoft.com/office/officeart/2005/8/layout/orgChart1"/>
    <dgm:cxn modelId="{B6B2796B-F3F0-4D5C-9B4A-8F3BC89D962C}" type="presParOf" srcId="{21AC1309-FDAF-4EBF-8FA1-4B3BFFCC58FB}" destId="{C642905B-0530-4FEF-A350-8090993CD82A}" srcOrd="2" destOrd="0" presId="urn:microsoft.com/office/officeart/2005/8/layout/orgChart1"/>
    <dgm:cxn modelId="{03A8F3E1-E4C2-47B0-A413-466AC88382B1}" type="presParOf" srcId="{2D2A5BDC-6A68-4FE3-B719-F6F80BA195D4}" destId="{85682348-8CBB-42B3-A98A-E6F80AA3B40A}" srcOrd="2" destOrd="0" presId="urn:microsoft.com/office/officeart/2005/8/layout/orgChart1"/>
    <dgm:cxn modelId="{9916B6D2-CD98-4C46-A8BA-38A4302DC052}" type="presParOf" srcId="{BBA0B70C-FB5E-4CCD-AAD8-1B2063962D37}" destId="{DCF43CC5-DB9F-403A-9818-6C9938634A1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A1702C-54BF-4402-BAC3-926905EBBD07}" type="doc">
      <dgm:prSet loTypeId="urn:microsoft.com/office/officeart/2005/8/layout/orgChart1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hr-HR"/>
        </a:p>
      </dgm:t>
    </dgm:pt>
    <dgm:pt modelId="{220C8DCF-8844-4F17-86DE-34F1462FDA5F}">
      <dgm:prSet phldrT="[Text]"/>
      <dgm:spPr/>
      <dgm:t>
        <a:bodyPr/>
        <a:lstStyle/>
        <a:p>
          <a:r>
            <a:rPr lang="hr-HR" dirty="0" smtClean="0"/>
            <a:t>Topografske karte</a:t>
          </a:r>
          <a:endParaRPr lang="hr-HR" dirty="0"/>
        </a:p>
      </dgm:t>
    </dgm:pt>
    <dgm:pt modelId="{54862D13-168F-4962-9D50-D6413A06D054}" type="parTrans" cxnId="{9D11CF5C-2E43-4675-BD94-1BF98BBEBD76}">
      <dgm:prSet/>
      <dgm:spPr/>
      <dgm:t>
        <a:bodyPr/>
        <a:lstStyle/>
        <a:p>
          <a:endParaRPr lang="hr-HR"/>
        </a:p>
      </dgm:t>
    </dgm:pt>
    <dgm:pt modelId="{3338306C-4F74-46B5-A760-5ABE138968DB}" type="sibTrans" cxnId="{9D11CF5C-2E43-4675-BD94-1BF98BBEBD76}">
      <dgm:prSet/>
      <dgm:spPr/>
      <dgm:t>
        <a:bodyPr/>
        <a:lstStyle/>
        <a:p>
          <a:endParaRPr lang="hr-HR"/>
        </a:p>
      </dgm:t>
    </dgm:pt>
    <dgm:pt modelId="{9232F2D2-9FE4-4274-BC8A-CF7FFA9343EB}">
      <dgm:prSet phldrT="[Text]"/>
      <dgm:spPr/>
      <dgm:t>
        <a:bodyPr/>
        <a:lstStyle/>
        <a:p>
          <a:r>
            <a:rPr lang="hr-HR" dirty="0" smtClean="0"/>
            <a:t>Topometrijske karte </a:t>
          </a:r>
          <a:endParaRPr lang="hr-HR" dirty="0"/>
        </a:p>
      </dgm:t>
    </dgm:pt>
    <dgm:pt modelId="{7F7D6293-8B62-4F73-ABB8-3B3BC08BE48A}" type="parTrans" cxnId="{F512C59D-3428-438B-804E-9775E6D83066}">
      <dgm:prSet/>
      <dgm:spPr/>
      <dgm:t>
        <a:bodyPr/>
        <a:lstStyle/>
        <a:p>
          <a:endParaRPr lang="hr-HR"/>
        </a:p>
      </dgm:t>
    </dgm:pt>
    <dgm:pt modelId="{1F5AD7FF-49A8-4741-97E2-97E367D2FC3E}" type="sibTrans" cxnId="{F512C59D-3428-438B-804E-9775E6D83066}">
      <dgm:prSet/>
      <dgm:spPr/>
      <dgm:t>
        <a:bodyPr/>
        <a:lstStyle/>
        <a:p>
          <a:endParaRPr lang="hr-HR"/>
        </a:p>
      </dgm:t>
    </dgm:pt>
    <dgm:pt modelId="{1F152260-238E-426E-8597-1365AC68F3F5}">
      <dgm:prSet phldrT="[Text]"/>
      <dgm:spPr/>
      <dgm:t>
        <a:bodyPr/>
        <a:lstStyle/>
        <a:p>
          <a:r>
            <a:rPr lang="hr-HR" dirty="0" smtClean="0"/>
            <a:t>Pregledne geografske karte</a:t>
          </a:r>
          <a:endParaRPr lang="hr-HR" dirty="0"/>
        </a:p>
      </dgm:t>
    </dgm:pt>
    <dgm:pt modelId="{9A398CB7-CDD3-420D-97A7-531017A5F680}" type="parTrans" cxnId="{ADB1DC6B-18F2-4C15-B289-381DF7D94C57}">
      <dgm:prSet/>
      <dgm:spPr/>
      <dgm:t>
        <a:bodyPr/>
        <a:lstStyle/>
        <a:p>
          <a:endParaRPr lang="hr-HR"/>
        </a:p>
      </dgm:t>
    </dgm:pt>
    <dgm:pt modelId="{EAF1C06C-28BB-40BF-B973-1A31AD8E653D}" type="sibTrans" cxnId="{ADB1DC6B-18F2-4C15-B289-381DF7D94C57}">
      <dgm:prSet/>
      <dgm:spPr/>
      <dgm:t>
        <a:bodyPr/>
        <a:lstStyle/>
        <a:p>
          <a:endParaRPr lang="hr-HR"/>
        </a:p>
      </dgm:t>
    </dgm:pt>
    <dgm:pt modelId="{47BDBE17-ED0D-4282-BB24-4413B268F82A}">
      <dgm:prSet/>
      <dgm:spPr/>
      <dgm:t>
        <a:bodyPr/>
        <a:lstStyle/>
        <a:p>
          <a:r>
            <a:rPr lang="hr-HR" dirty="0" smtClean="0"/>
            <a:t>Pregledne topografske karte</a:t>
          </a:r>
          <a:endParaRPr lang="hr-HR" dirty="0"/>
        </a:p>
      </dgm:t>
    </dgm:pt>
    <dgm:pt modelId="{BFF14726-357A-466B-A361-B7679F1EECF0}" type="parTrans" cxnId="{F1685C02-8DBA-4B66-A42C-18E8712D610E}">
      <dgm:prSet/>
      <dgm:spPr/>
      <dgm:t>
        <a:bodyPr/>
        <a:lstStyle/>
        <a:p>
          <a:endParaRPr lang="hr-HR"/>
        </a:p>
      </dgm:t>
    </dgm:pt>
    <dgm:pt modelId="{C7C4E7A6-F113-4466-8C56-AE2DA01B474E}" type="sibTrans" cxnId="{F1685C02-8DBA-4B66-A42C-18E8712D610E}">
      <dgm:prSet/>
      <dgm:spPr/>
      <dgm:t>
        <a:bodyPr/>
        <a:lstStyle/>
        <a:p>
          <a:endParaRPr lang="hr-HR"/>
        </a:p>
      </dgm:t>
    </dgm:pt>
    <dgm:pt modelId="{46EA78F3-74F7-4674-8DFB-CFE78282FBFA}">
      <dgm:prSet/>
      <dgm:spPr/>
      <dgm:t>
        <a:bodyPr/>
        <a:lstStyle/>
        <a:p>
          <a:r>
            <a:rPr lang="hr-HR" dirty="0" smtClean="0"/>
            <a:t>Topografske detaljne karte</a:t>
          </a:r>
          <a:endParaRPr lang="hr-HR" dirty="0"/>
        </a:p>
      </dgm:t>
    </dgm:pt>
    <dgm:pt modelId="{F0CCF5B7-7B87-438B-BAD1-1BBC827D5AEF}" type="parTrans" cxnId="{DA5F3454-BDEF-4E70-9513-348E796DFC2F}">
      <dgm:prSet/>
      <dgm:spPr/>
      <dgm:t>
        <a:bodyPr/>
        <a:lstStyle/>
        <a:p>
          <a:endParaRPr lang="hr-HR"/>
        </a:p>
      </dgm:t>
    </dgm:pt>
    <dgm:pt modelId="{4EB16667-FCE6-4362-9B6D-8D9FB273636A}" type="sibTrans" cxnId="{DA5F3454-BDEF-4E70-9513-348E796DFC2F}">
      <dgm:prSet/>
      <dgm:spPr/>
      <dgm:t>
        <a:bodyPr/>
        <a:lstStyle/>
        <a:p>
          <a:endParaRPr lang="hr-HR"/>
        </a:p>
      </dgm:t>
    </dgm:pt>
    <dgm:pt modelId="{EAC68ABF-4578-42E5-A0AE-B63D7EE74D95}">
      <dgm:prSet/>
      <dgm:spPr/>
      <dgm:t>
        <a:bodyPr/>
        <a:lstStyle/>
        <a:p>
          <a:r>
            <a:rPr lang="hr-HR" dirty="0" smtClean="0"/>
            <a:t>1:100</a:t>
          </a:r>
          <a:endParaRPr lang="hr-HR" dirty="0"/>
        </a:p>
      </dgm:t>
    </dgm:pt>
    <dgm:pt modelId="{D63DB7C4-8CB0-4BF1-8575-31FF23827112}" type="parTrans" cxnId="{3185898A-F7C3-408A-AD67-DB1D1A0D140C}">
      <dgm:prSet/>
      <dgm:spPr/>
      <dgm:t>
        <a:bodyPr/>
        <a:lstStyle/>
        <a:p>
          <a:endParaRPr lang="hr-HR"/>
        </a:p>
      </dgm:t>
    </dgm:pt>
    <dgm:pt modelId="{ADA55EDB-F88C-4FCF-8730-E7F088B0A5BA}" type="sibTrans" cxnId="{3185898A-F7C3-408A-AD67-DB1D1A0D140C}">
      <dgm:prSet/>
      <dgm:spPr/>
      <dgm:t>
        <a:bodyPr/>
        <a:lstStyle/>
        <a:p>
          <a:endParaRPr lang="hr-HR"/>
        </a:p>
      </dgm:t>
    </dgm:pt>
    <dgm:pt modelId="{9EE55710-C997-48A2-B545-2B410456D971}">
      <dgm:prSet/>
      <dgm:spPr/>
      <dgm:t>
        <a:bodyPr/>
        <a:lstStyle/>
        <a:p>
          <a:r>
            <a:rPr lang="hr-HR" dirty="0" smtClean="0"/>
            <a:t>1:1000</a:t>
          </a:r>
          <a:endParaRPr lang="hr-HR" dirty="0"/>
        </a:p>
      </dgm:t>
    </dgm:pt>
    <dgm:pt modelId="{3B3A5EE2-787F-48A1-87AE-519CBF5146A6}" type="parTrans" cxnId="{6B92BBEA-7573-457C-AB5A-B2A9443ACC66}">
      <dgm:prSet/>
      <dgm:spPr/>
      <dgm:t>
        <a:bodyPr/>
        <a:lstStyle/>
        <a:p>
          <a:endParaRPr lang="hr-HR"/>
        </a:p>
      </dgm:t>
    </dgm:pt>
    <dgm:pt modelId="{AB0C8E74-A0F8-4C39-8499-785586FFC9E9}" type="sibTrans" cxnId="{6B92BBEA-7573-457C-AB5A-B2A9443ACC66}">
      <dgm:prSet/>
      <dgm:spPr/>
      <dgm:t>
        <a:bodyPr/>
        <a:lstStyle/>
        <a:p>
          <a:endParaRPr lang="hr-HR"/>
        </a:p>
      </dgm:t>
    </dgm:pt>
    <dgm:pt modelId="{6730A498-E6F8-435E-95BC-9D2AB5B956F5}">
      <dgm:prSet/>
      <dgm:spPr/>
      <dgm:t>
        <a:bodyPr/>
        <a:lstStyle/>
        <a:p>
          <a:r>
            <a:rPr lang="hr-HR" dirty="0" smtClean="0"/>
            <a:t>1:5000</a:t>
          </a:r>
          <a:endParaRPr lang="hr-HR" dirty="0"/>
        </a:p>
      </dgm:t>
    </dgm:pt>
    <dgm:pt modelId="{CB84F86C-7B75-46DE-8C23-92C3307AACAF}" type="parTrans" cxnId="{40A2748B-49E8-46C4-B336-F0B540B02296}">
      <dgm:prSet/>
      <dgm:spPr/>
      <dgm:t>
        <a:bodyPr/>
        <a:lstStyle/>
        <a:p>
          <a:endParaRPr lang="hr-HR"/>
        </a:p>
      </dgm:t>
    </dgm:pt>
    <dgm:pt modelId="{76455B95-642C-4A5C-84A0-C2F782A956D9}" type="sibTrans" cxnId="{40A2748B-49E8-46C4-B336-F0B540B02296}">
      <dgm:prSet/>
      <dgm:spPr/>
      <dgm:t>
        <a:bodyPr/>
        <a:lstStyle/>
        <a:p>
          <a:endParaRPr lang="hr-HR"/>
        </a:p>
      </dgm:t>
    </dgm:pt>
    <dgm:pt modelId="{945F4620-C31B-404B-A1AD-49B1E7E9A3E5}">
      <dgm:prSet/>
      <dgm:spPr/>
      <dgm:t>
        <a:bodyPr/>
        <a:lstStyle/>
        <a:p>
          <a:r>
            <a:rPr lang="hr-HR" dirty="0" smtClean="0"/>
            <a:t>1:10 000</a:t>
          </a:r>
          <a:endParaRPr lang="hr-HR" dirty="0"/>
        </a:p>
      </dgm:t>
    </dgm:pt>
    <dgm:pt modelId="{21A101BD-CBA0-4FFA-95FF-C3DAFAD7BBC6}" type="parTrans" cxnId="{44F39B29-E5F1-4874-BF27-1CA2F249A98D}">
      <dgm:prSet/>
      <dgm:spPr/>
      <dgm:t>
        <a:bodyPr/>
        <a:lstStyle/>
        <a:p>
          <a:endParaRPr lang="hr-HR"/>
        </a:p>
      </dgm:t>
    </dgm:pt>
    <dgm:pt modelId="{A74F93FD-AE65-43BF-B146-B9706C5EF06A}" type="sibTrans" cxnId="{44F39B29-E5F1-4874-BF27-1CA2F249A98D}">
      <dgm:prSet/>
      <dgm:spPr/>
      <dgm:t>
        <a:bodyPr/>
        <a:lstStyle/>
        <a:p>
          <a:endParaRPr lang="hr-HR"/>
        </a:p>
      </dgm:t>
    </dgm:pt>
    <dgm:pt modelId="{F721A7C5-3EF2-4ABB-8D3F-5B503C0F161F}">
      <dgm:prSet/>
      <dgm:spPr/>
      <dgm:t>
        <a:bodyPr/>
        <a:lstStyle/>
        <a:p>
          <a:r>
            <a:rPr lang="hr-HR" dirty="0" smtClean="0"/>
            <a:t>1:25000</a:t>
          </a:r>
          <a:endParaRPr lang="hr-HR" dirty="0"/>
        </a:p>
      </dgm:t>
    </dgm:pt>
    <dgm:pt modelId="{24AB9857-2B13-4AE1-BB05-23EEC4EA5ADB}" type="parTrans" cxnId="{A33B0BF0-002C-4538-958D-21E9627A4D1A}">
      <dgm:prSet/>
      <dgm:spPr/>
      <dgm:t>
        <a:bodyPr/>
        <a:lstStyle/>
        <a:p>
          <a:endParaRPr lang="hr-HR"/>
        </a:p>
      </dgm:t>
    </dgm:pt>
    <dgm:pt modelId="{55E9361B-C35D-4DD9-A8B1-C98D718F3AFF}" type="sibTrans" cxnId="{A33B0BF0-002C-4538-958D-21E9627A4D1A}">
      <dgm:prSet/>
      <dgm:spPr/>
      <dgm:t>
        <a:bodyPr/>
        <a:lstStyle/>
        <a:p>
          <a:endParaRPr lang="hr-HR"/>
        </a:p>
      </dgm:t>
    </dgm:pt>
    <dgm:pt modelId="{054676A1-4ECE-4E9F-9360-6B3FFB9802CE}">
      <dgm:prSet/>
      <dgm:spPr/>
      <dgm:t>
        <a:bodyPr/>
        <a:lstStyle/>
        <a:p>
          <a:r>
            <a:rPr lang="hr-HR" dirty="0" smtClean="0"/>
            <a:t>1:50 000</a:t>
          </a:r>
          <a:endParaRPr lang="hr-HR" dirty="0"/>
        </a:p>
      </dgm:t>
    </dgm:pt>
    <dgm:pt modelId="{DC83D65E-E4D1-4FEA-BDAE-C6D84FBF6955}" type="parTrans" cxnId="{54230400-C620-468A-A6C5-CE90ECBEA6B2}">
      <dgm:prSet/>
      <dgm:spPr/>
      <dgm:t>
        <a:bodyPr/>
        <a:lstStyle/>
        <a:p>
          <a:endParaRPr lang="hr-HR"/>
        </a:p>
      </dgm:t>
    </dgm:pt>
    <dgm:pt modelId="{27158A85-E0B5-4A0C-84E2-FA0C64533A28}" type="sibTrans" cxnId="{54230400-C620-468A-A6C5-CE90ECBEA6B2}">
      <dgm:prSet/>
      <dgm:spPr/>
      <dgm:t>
        <a:bodyPr/>
        <a:lstStyle/>
        <a:p>
          <a:endParaRPr lang="hr-HR"/>
        </a:p>
      </dgm:t>
    </dgm:pt>
    <dgm:pt modelId="{66003AE0-C414-4C30-8E1C-B82EA12D32B7}">
      <dgm:prSet/>
      <dgm:spPr/>
      <dgm:t>
        <a:bodyPr/>
        <a:lstStyle/>
        <a:p>
          <a:r>
            <a:rPr lang="hr-HR" dirty="0" smtClean="0"/>
            <a:t>1:100 000</a:t>
          </a:r>
          <a:endParaRPr lang="hr-HR" dirty="0"/>
        </a:p>
      </dgm:t>
    </dgm:pt>
    <dgm:pt modelId="{A2ADA709-E091-4337-A499-BEC3C973D83B}" type="parTrans" cxnId="{D7704436-512C-4D29-A5E3-666BE6464CA0}">
      <dgm:prSet/>
      <dgm:spPr/>
      <dgm:t>
        <a:bodyPr/>
        <a:lstStyle/>
        <a:p>
          <a:endParaRPr lang="hr-HR"/>
        </a:p>
      </dgm:t>
    </dgm:pt>
    <dgm:pt modelId="{54B43F88-2F77-40C4-AAA3-9EB442239D3A}" type="sibTrans" cxnId="{D7704436-512C-4D29-A5E3-666BE6464CA0}">
      <dgm:prSet/>
      <dgm:spPr/>
      <dgm:t>
        <a:bodyPr/>
        <a:lstStyle/>
        <a:p>
          <a:endParaRPr lang="hr-HR"/>
        </a:p>
      </dgm:t>
    </dgm:pt>
    <dgm:pt modelId="{DDA9FDBA-B69B-4E03-87F3-A19E254BE274}">
      <dgm:prSet/>
      <dgm:spPr/>
      <dgm:t>
        <a:bodyPr/>
        <a:lstStyle/>
        <a:p>
          <a:r>
            <a:rPr lang="hr-HR" dirty="0" smtClean="0"/>
            <a:t>&gt;1: 100 000</a:t>
          </a:r>
          <a:endParaRPr lang="hr-HR" dirty="0"/>
        </a:p>
      </dgm:t>
    </dgm:pt>
    <dgm:pt modelId="{6648362C-9075-40AC-9BDC-5CFF18564F65}" type="parTrans" cxnId="{CD669BD0-D224-49B0-824E-455DB66C8D39}">
      <dgm:prSet/>
      <dgm:spPr/>
      <dgm:t>
        <a:bodyPr/>
        <a:lstStyle/>
        <a:p>
          <a:endParaRPr lang="hr-HR"/>
        </a:p>
      </dgm:t>
    </dgm:pt>
    <dgm:pt modelId="{4F56CFA4-55A8-477C-A458-78FCD187A34F}" type="sibTrans" cxnId="{CD669BD0-D224-49B0-824E-455DB66C8D39}">
      <dgm:prSet/>
      <dgm:spPr/>
      <dgm:t>
        <a:bodyPr/>
        <a:lstStyle/>
        <a:p>
          <a:endParaRPr lang="hr-HR"/>
        </a:p>
      </dgm:t>
    </dgm:pt>
    <dgm:pt modelId="{A3050474-00CF-4C41-AACF-35EB4BB75DE9}">
      <dgm:prSet/>
      <dgm:spPr/>
      <dgm:t>
        <a:bodyPr/>
        <a:lstStyle/>
        <a:p>
          <a:r>
            <a:rPr lang="hr-HR" dirty="0" smtClean="0"/>
            <a:t>1: 500 000</a:t>
          </a:r>
          <a:endParaRPr lang="hr-HR" dirty="0"/>
        </a:p>
      </dgm:t>
    </dgm:pt>
    <dgm:pt modelId="{3BBCA5B5-0674-4759-8259-1CC95D9FCAE4}" type="parTrans" cxnId="{78F23596-4E36-4792-8B8F-710C1F2E7103}">
      <dgm:prSet/>
      <dgm:spPr/>
      <dgm:t>
        <a:bodyPr/>
        <a:lstStyle/>
        <a:p>
          <a:endParaRPr lang="hr-HR"/>
        </a:p>
      </dgm:t>
    </dgm:pt>
    <dgm:pt modelId="{30ADAB40-7C82-43DE-8E46-2038DEBFB4F2}" type="sibTrans" cxnId="{78F23596-4E36-4792-8B8F-710C1F2E7103}">
      <dgm:prSet/>
      <dgm:spPr/>
      <dgm:t>
        <a:bodyPr/>
        <a:lstStyle/>
        <a:p>
          <a:endParaRPr lang="hr-HR"/>
        </a:p>
      </dgm:t>
    </dgm:pt>
    <dgm:pt modelId="{4515B932-A6A4-4F7A-BF05-871F9581DF33}">
      <dgm:prSet/>
      <dgm:spPr/>
      <dgm:t>
        <a:bodyPr/>
        <a:lstStyle/>
        <a:p>
          <a:r>
            <a:rPr lang="hr-HR" dirty="0" smtClean="0"/>
            <a:t>&gt;1:500 000</a:t>
          </a:r>
        </a:p>
      </dgm:t>
    </dgm:pt>
    <dgm:pt modelId="{15F767A7-5E98-4BFA-BEA6-C15FA9C8D6A9}" type="parTrans" cxnId="{67F788FB-4F90-431B-BB37-5859454259EC}">
      <dgm:prSet/>
      <dgm:spPr/>
      <dgm:t>
        <a:bodyPr/>
        <a:lstStyle/>
        <a:p>
          <a:endParaRPr lang="hr-HR"/>
        </a:p>
      </dgm:t>
    </dgm:pt>
    <dgm:pt modelId="{DB8666EA-0B1B-4C58-A17C-35A6EBE31F72}" type="sibTrans" cxnId="{67F788FB-4F90-431B-BB37-5859454259EC}">
      <dgm:prSet/>
      <dgm:spPr/>
      <dgm:t>
        <a:bodyPr/>
        <a:lstStyle/>
        <a:p>
          <a:endParaRPr lang="hr-HR"/>
        </a:p>
      </dgm:t>
    </dgm:pt>
    <dgm:pt modelId="{68D6693F-44B7-4401-A3A0-F3C4058B93BF}" type="pres">
      <dgm:prSet presAssocID="{5BA1702C-54BF-4402-BAC3-926905EBBD0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BBA0B70C-FB5E-4CCD-AAD8-1B2063962D37}" type="pres">
      <dgm:prSet presAssocID="{220C8DCF-8844-4F17-86DE-34F1462FDA5F}" presName="hierRoot1" presStyleCnt="0">
        <dgm:presLayoutVars>
          <dgm:hierBranch val="init"/>
        </dgm:presLayoutVars>
      </dgm:prSet>
      <dgm:spPr/>
    </dgm:pt>
    <dgm:pt modelId="{C247E714-6D7D-41F2-A02C-6C3CDF03AB61}" type="pres">
      <dgm:prSet presAssocID="{220C8DCF-8844-4F17-86DE-34F1462FDA5F}" presName="rootComposite1" presStyleCnt="0"/>
      <dgm:spPr/>
    </dgm:pt>
    <dgm:pt modelId="{25073EBC-A3A2-4F71-8C10-8958A834506D}" type="pres">
      <dgm:prSet presAssocID="{220C8DCF-8844-4F17-86DE-34F1462FDA5F}" presName="rootText1" presStyleLbl="node0" presStyleIdx="0" presStyleCnt="1" custScaleY="70300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254BDDBD-BC33-46D7-8442-D77548F3EA45}" type="pres">
      <dgm:prSet presAssocID="{220C8DCF-8844-4F17-86DE-34F1462FDA5F}" presName="rootConnector1" presStyleLbl="node1" presStyleIdx="0" presStyleCnt="0"/>
      <dgm:spPr/>
      <dgm:t>
        <a:bodyPr/>
        <a:lstStyle/>
        <a:p>
          <a:endParaRPr lang="hr-HR"/>
        </a:p>
      </dgm:t>
    </dgm:pt>
    <dgm:pt modelId="{ED5031B9-A485-4279-B240-A7C77C801149}" type="pres">
      <dgm:prSet presAssocID="{220C8DCF-8844-4F17-86DE-34F1462FDA5F}" presName="hierChild2" presStyleCnt="0"/>
      <dgm:spPr/>
    </dgm:pt>
    <dgm:pt modelId="{357D6120-B9E7-4E68-8E7C-C9E4AE03D0A4}" type="pres">
      <dgm:prSet presAssocID="{7F7D6293-8B62-4F73-ABB8-3B3BC08BE48A}" presName="Name37" presStyleLbl="parChTrans1D2" presStyleIdx="0" presStyleCnt="4"/>
      <dgm:spPr/>
      <dgm:t>
        <a:bodyPr/>
        <a:lstStyle/>
        <a:p>
          <a:endParaRPr lang="hr-HR"/>
        </a:p>
      </dgm:t>
    </dgm:pt>
    <dgm:pt modelId="{2215DB27-1EA8-4784-A08E-074161CAD4CD}" type="pres">
      <dgm:prSet presAssocID="{9232F2D2-9FE4-4274-BC8A-CF7FFA9343EB}" presName="hierRoot2" presStyleCnt="0">
        <dgm:presLayoutVars>
          <dgm:hierBranch val="init"/>
        </dgm:presLayoutVars>
      </dgm:prSet>
      <dgm:spPr/>
    </dgm:pt>
    <dgm:pt modelId="{2AD0AB6F-67A5-42F0-A712-00DCCB58F4D4}" type="pres">
      <dgm:prSet presAssocID="{9232F2D2-9FE4-4274-BC8A-CF7FFA9343EB}" presName="rootComposite" presStyleCnt="0"/>
      <dgm:spPr/>
    </dgm:pt>
    <dgm:pt modelId="{EF33617C-7043-48B2-BF7D-E610D75A98B1}" type="pres">
      <dgm:prSet presAssocID="{9232F2D2-9FE4-4274-BC8A-CF7FFA9343EB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3F44EF1D-9805-4E33-B3A3-D7F6E62B577F}" type="pres">
      <dgm:prSet presAssocID="{9232F2D2-9FE4-4274-BC8A-CF7FFA9343EB}" presName="rootConnector" presStyleLbl="node2" presStyleIdx="0" presStyleCnt="4"/>
      <dgm:spPr/>
      <dgm:t>
        <a:bodyPr/>
        <a:lstStyle/>
        <a:p>
          <a:endParaRPr lang="hr-HR"/>
        </a:p>
      </dgm:t>
    </dgm:pt>
    <dgm:pt modelId="{71DADEBE-B2EF-4D3B-9012-FE914377E740}" type="pres">
      <dgm:prSet presAssocID="{9232F2D2-9FE4-4274-BC8A-CF7FFA9343EB}" presName="hierChild4" presStyleCnt="0"/>
      <dgm:spPr/>
    </dgm:pt>
    <dgm:pt modelId="{1A444F90-7E89-40F6-BE1B-20F80B4A5FEA}" type="pres">
      <dgm:prSet presAssocID="{D63DB7C4-8CB0-4BF1-8575-31FF23827112}" presName="Name37" presStyleLbl="parChTrans1D3" presStyleIdx="0" presStyleCnt="10"/>
      <dgm:spPr/>
      <dgm:t>
        <a:bodyPr/>
        <a:lstStyle/>
        <a:p>
          <a:endParaRPr lang="hr-HR"/>
        </a:p>
      </dgm:t>
    </dgm:pt>
    <dgm:pt modelId="{3331F40E-FB9F-4C08-8B54-D9238AA85C05}" type="pres">
      <dgm:prSet presAssocID="{EAC68ABF-4578-42E5-A0AE-B63D7EE74D95}" presName="hierRoot2" presStyleCnt="0">
        <dgm:presLayoutVars>
          <dgm:hierBranch val="init"/>
        </dgm:presLayoutVars>
      </dgm:prSet>
      <dgm:spPr/>
    </dgm:pt>
    <dgm:pt modelId="{07E81886-DF8C-4E25-A736-C3BC1465C7E9}" type="pres">
      <dgm:prSet presAssocID="{EAC68ABF-4578-42E5-A0AE-B63D7EE74D95}" presName="rootComposite" presStyleCnt="0"/>
      <dgm:spPr/>
    </dgm:pt>
    <dgm:pt modelId="{0CEE3164-C26B-4278-9860-D1437F68C340}" type="pres">
      <dgm:prSet presAssocID="{EAC68ABF-4578-42E5-A0AE-B63D7EE74D95}" presName="rootText" presStyleLbl="node3" presStyleIdx="0" presStyleCnt="10" custAng="10800000" custFlipVert="1" custScaleX="75538" custScaleY="46229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1D9B8F8-8CF6-4482-9C89-C551EBB89686}" type="pres">
      <dgm:prSet presAssocID="{EAC68ABF-4578-42E5-A0AE-B63D7EE74D95}" presName="rootConnector" presStyleLbl="node3" presStyleIdx="0" presStyleCnt="10"/>
      <dgm:spPr/>
      <dgm:t>
        <a:bodyPr/>
        <a:lstStyle/>
        <a:p>
          <a:endParaRPr lang="hr-HR"/>
        </a:p>
      </dgm:t>
    </dgm:pt>
    <dgm:pt modelId="{04694F5C-6228-449C-9FE5-02ED7F12E0D9}" type="pres">
      <dgm:prSet presAssocID="{EAC68ABF-4578-42E5-A0AE-B63D7EE74D95}" presName="hierChild4" presStyleCnt="0"/>
      <dgm:spPr/>
    </dgm:pt>
    <dgm:pt modelId="{1C7D3525-08FD-4C49-9A37-35C95120999B}" type="pres">
      <dgm:prSet presAssocID="{EAC68ABF-4578-42E5-A0AE-B63D7EE74D95}" presName="hierChild5" presStyleCnt="0"/>
      <dgm:spPr/>
    </dgm:pt>
    <dgm:pt modelId="{241F8BA5-14AF-4FB6-8D07-7698074F022F}" type="pres">
      <dgm:prSet presAssocID="{3B3A5EE2-787F-48A1-87AE-519CBF5146A6}" presName="Name37" presStyleLbl="parChTrans1D3" presStyleIdx="1" presStyleCnt="10"/>
      <dgm:spPr/>
      <dgm:t>
        <a:bodyPr/>
        <a:lstStyle/>
        <a:p>
          <a:endParaRPr lang="hr-HR"/>
        </a:p>
      </dgm:t>
    </dgm:pt>
    <dgm:pt modelId="{EA287817-3E48-436B-85AF-591061978325}" type="pres">
      <dgm:prSet presAssocID="{9EE55710-C997-48A2-B545-2B410456D971}" presName="hierRoot2" presStyleCnt="0">
        <dgm:presLayoutVars>
          <dgm:hierBranch val="init"/>
        </dgm:presLayoutVars>
      </dgm:prSet>
      <dgm:spPr/>
    </dgm:pt>
    <dgm:pt modelId="{5B12D8ED-B592-446B-8E1E-7ABF221AF29F}" type="pres">
      <dgm:prSet presAssocID="{9EE55710-C997-48A2-B545-2B410456D971}" presName="rootComposite" presStyleCnt="0"/>
      <dgm:spPr/>
    </dgm:pt>
    <dgm:pt modelId="{2C546189-8BC7-4A22-8408-39252F718C46}" type="pres">
      <dgm:prSet presAssocID="{9EE55710-C997-48A2-B545-2B410456D971}" presName="rootText" presStyleLbl="node3" presStyleIdx="1" presStyleCnt="10" custAng="10800000" custFlipVert="1" custScaleX="81654" custScaleY="43616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2753B30E-537B-46D8-8DE8-260F5F59CA1A}" type="pres">
      <dgm:prSet presAssocID="{9EE55710-C997-48A2-B545-2B410456D971}" presName="rootConnector" presStyleLbl="node3" presStyleIdx="1" presStyleCnt="10"/>
      <dgm:spPr/>
      <dgm:t>
        <a:bodyPr/>
        <a:lstStyle/>
        <a:p>
          <a:endParaRPr lang="hr-HR"/>
        </a:p>
      </dgm:t>
    </dgm:pt>
    <dgm:pt modelId="{C082B073-AD99-4519-9002-74AB8C4E69BB}" type="pres">
      <dgm:prSet presAssocID="{9EE55710-C997-48A2-B545-2B410456D971}" presName="hierChild4" presStyleCnt="0"/>
      <dgm:spPr/>
    </dgm:pt>
    <dgm:pt modelId="{1BEE899A-387A-40DD-805F-63C9D97AB84D}" type="pres">
      <dgm:prSet presAssocID="{9EE55710-C997-48A2-B545-2B410456D971}" presName="hierChild5" presStyleCnt="0"/>
      <dgm:spPr/>
    </dgm:pt>
    <dgm:pt modelId="{4DC74034-90D8-47E3-96F9-FFA4C53D00AE}" type="pres">
      <dgm:prSet presAssocID="{CB84F86C-7B75-46DE-8C23-92C3307AACAF}" presName="Name37" presStyleLbl="parChTrans1D3" presStyleIdx="2" presStyleCnt="10"/>
      <dgm:spPr/>
      <dgm:t>
        <a:bodyPr/>
        <a:lstStyle/>
        <a:p>
          <a:endParaRPr lang="hr-HR"/>
        </a:p>
      </dgm:t>
    </dgm:pt>
    <dgm:pt modelId="{2159676D-EFF4-4D2C-B427-E42A189C9237}" type="pres">
      <dgm:prSet presAssocID="{6730A498-E6F8-435E-95BC-9D2AB5B956F5}" presName="hierRoot2" presStyleCnt="0">
        <dgm:presLayoutVars>
          <dgm:hierBranch val="init"/>
        </dgm:presLayoutVars>
      </dgm:prSet>
      <dgm:spPr/>
    </dgm:pt>
    <dgm:pt modelId="{F75BE086-A6A1-4A80-8ED7-CFBDA06EDC9A}" type="pres">
      <dgm:prSet presAssocID="{6730A498-E6F8-435E-95BC-9D2AB5B956F5}" presName="rootComposite" presStyleCnt="0"/>
      <dgm:spPr/>
    </dgm:pt>
    <dgm:pt modelId="{2AEE5C08-0AD0-4B4F-974A-F587BD0D38DA}" type="pres">
      <dgm:prSet presAssocID="{6730A498-E6F8-435E-95BC-9D2AB5B956F5}" presName="rootText" presStyleLbl="node3" presStyleIdx="2" presStyleCnt="10" custScaleX="74501" custScaleY="3609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965ACB9D-B510-48D2-B237-B84E31713B14}" type="pres">
      <dgm:prSet presAssocID="{6730A498-E6F8-435E-95BC-9D2AB5B956F5}" presName="rootConnector" presStyleLbl="node3" presStyleIdx="2" presStyleCnt="10"/>
      <dgm:spPr/>
      <dgm:t>
        <a:bodyPr/>
        <a:lstStyle/>
        <a:p>
          <a:endParaRPr lang="hr-HR"/>
        </a:p>
      </dgm:t>
    </dgm:pt>
    <dgm:pt modelId="{A2BF9D63-C3D0-41E3-88A5-E9107FD49D7C}" type="pres">
      <dgm:prSet presAssocID="{6730A498-E6F8-435E-95BC-9D2AB5B956F5}" presName="hierChild4" presStyleCnt="0"/>
      <dgm:spPr/>
    </dgm:pt>
    <dgm:pt modelId="{8FC28791-CBF8-4560-B81F-FE51CAC90072}" type="pres">
      <dgm:prSet presAssocID="{6730A498-E6F8-435E-95BC-9D2AB5B956F5}" presName="hierChild5" presStyleCnt="0"/>
      <dgm:spPr/>
    </dgm:pt>
    <dgm:pt modelId="{F39F903E-0D9C-455F-9A67-0C2D49B82BD2}" type="pres">
      <dgm:prSet presAssocID="{21A101BD-CBA0-4FFA-95FF-C3DAFAD7BBC6}" presName="Name37" presStyleLbl="parChTrans1D3" presStyleIdx="3" presStyleCnt="10"/>
      <dgm:spPr/>
      <dgm:t>
        <a:bodyPr/>
        <a:lstStyle/>
        <a:p>
          <a:endParaRPr lang="hr-HR"/>
        </a:p>
      </dgm:t>
    </dgm:pt>
    <dgm:pt modelId="{95213F15-4E34-41A0-8507-704AE4AF1B56}" type="pres">
      <dgm:prSet presAssocID="{945F4620-C31B-404B-A1AD-49B1E7E9A3E5}" presName="hierRoot2" presStyleCnt="0">
        <dgm:presLayoutVars>
          <dgm:hierBranch val="init"/>
        </dgm:presLayoutVars>
      </dgm:prSet>
      <dgm:spPr/>
    </dgm:pt>
    <dgm:pt modelId="{70BB8587-A439-4B73-BAAF-EAE142982406}" type="pres">
      <dgm:prSet presAssocID="{945F4620-C31B-404B-A1AD-49B1E7E9A3E5}" presName="rootComposite" presStyleCnt="0"/>
      <dgm:spPr/>
    </dgm:pt>
    <dgm:pt modelId="{D60961BE-A80C-405C-A5A5-1BE92C1FFAB2}" type="pres">
      <dgm:prSet presAssocID="{945F4620-C31B-404B-A1AD-49B1E7E9A3E5}" presName="rootText" presStyleLbl="node3" presStyleIdx="3" presStyleCnt="10" custScaleX="79834" custScaleY="40328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972A710-1DE4-4ABC-8F7D-0122C269993C}" type="pres">
      <dgm:prSet presAssocID="{945F4620-C31B-404B-A1AD-49B1E7E9A3E5}" presName="rootConnector" presStyleLbl="node3" presStyleIdx="3" presStyleCnt="10"/>
      <dgm:spPr/>
      <dgm:t>
        <a:bodyPr/>
        <a:lstStyle/>
        <a:p>
          <a:endParaRPr lang="hr-HR"/>
        </a:p>
      </dgm:t>
    </dgm:pt>
    <dgm:pt modelId="{F05B4028-2533-4A41-AAD5-3B6855777F01}" type="pres">
      <dgm:prSet presAssocID="{945F4620-C31B-404B-A1AD-49B1E7E9A3E5}" presName="hierChild4" presStyleCnt="0"/>
      <dgm:spPr/>
    </dgm:pt>
    <dgm:pt modelId="{7881C3BC-F767-4438-8559-6ED10464EF53}" type="pres">
      <dgm:prSet presAssocID="{945F4620-C31B-404B-A1AD-49B1E7E9A3E5}" presName="hierChild5" presStyleCnt="0"/>
      <dgm:spPr/>
    </dgm:pt>
    <dgm:pt modelId="{698691CA-F51A-493A-B6FA-85584488DCD3}" type="pres">
      <dgm:prSet presAssocID="{9232F2D2-9FE4-4274-BC8A-CF7FFA9343EB}" presName="hierChild5" presStyleCnt="0"/>
      <dgm:spPr/>
    </dgm:pt>
    <dgm:pt modelId="{02676346-CA00-43EC-AC0C-265D579471E1}" type="pres">
      <dgm:prSet presAssocID="{F0CCF5B7-7B87-438B-BAD1-1BBC827D5AEF}" presName="Name37" presStyleLbl="parChTrans1D2" presStyleIdx="1" presStyleCnt="4"/>
      <dgm:spPr/>
      <dgm:t>
        <a:bodyPr/>
        <a:lstStyle/>
        <a:p>
          <a:endParaRPr lang="hr-HR"/>
        </a:p>
      </dgm:t>
    </dgm:pt>
    <dgm:pt modelId="{E2BDA7D6-D3E9-42AC-822F-50522626029E}" type="pres">
      <dgm:prSet presAssocID="{46EA78F3-74F7-4674-8DFB-CFE78282FBFA}" presName="hierRoot2" presStyleCnt="0">
        <dgm:presLayoutVars>
          <dgm:hierBranch val="init"/>
        </dgm:presLayoutVars>
      </dgm:prSet>
      <dgm:spPr/>
    </dgm:pt>
    <dgm:pt modelId="{674C5BE9-D5BE-49E9-A86A-2A617E52EB92}" type="pres">
      <dgm:prSet presAssocID="{46EA78F3-74F7-4674-8DFB-CFE78282FBFA}" presName="rootComposite" presStyleCnt="0"/>
      <dgm:spPr/>
    </dgm:pt>
    <dgm:pt modelId="{5A6FD3EA-5998-4023-B79D-294BCE84D1B4}" type="pres">
      <dgm:prSet presAssocID="{46EA78F3-74F7-4674-8DFB-CFE78282FBFA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4120541-6084-4E19-AF9D-A4A6B87CE78D}" type="pres">
      <dgm:prSet presAssocID="{46EA78F3-74F7-4674-8DFB-CFE78282FBFA}" presName="rootConnector" presStyleLbl="node2" presStyleIdx="1" presStyleCnt="4"/>
      <dgm:spPr/>
      <dgm:t>
        <a:bodyPr/>
        <a:lstStyle/>
        <a:p>
          <a:endParaRPr lang="hr-HR"/>
        </a:p>
      </dgm:t>
    </dgm:pt>
    <dgm:pt modelId="{0AF75955-66CA-4CC2-BE9E-99DE93C09AF9}" type="pres">
      <dgm:prSet presAssocID="{46EA78F3-74F7-4674-8DFB-CFE78282FBFA}" presName="hierChild4" presStyleCnt="0"/>
      <dgm:spPr/>
    </dgm:pt>
    <dgm:pt modelId="{C93C0441-F297-463C-B434-7485B6298E18}" type="pres">
      <dgm:prSet presAssocID="{24AB9857-2B13-4AE1-BB05-23EEC4EA5ADB}" presName="Name37" presStyleLbl="parChTrans1D3" presStyleIdx="4" presStyleCnt="10"/>
      <dgm:spPr/>
      <dgm:t>
        <a:bodyPr/>
        <a:lstStyle/>
        <a:p>
          <a:endParaRPr lang="hr-HR"/>
        </a:p>
      </dgm:t>
    </dgm:pt>
    <dgm:pt modelId="{14CB976B-CC13-4827-A7B6-79C75FB09500}" type="pres">
      <dgm:prSet presAssocID="{F721A7C5-3EF2-4ABB-8D3F-5B503C0F161F}" presName="hierRoot2" presStyleCnt="0">
        <dgm:presLayoutVars>
          <dgm:hierBranch val="init"/>
        </dgm:presLayoutVars>
      </dgm:prSet>
      <dgm:spPr/>
    </dgm:pt>
    <dgm:pt modelId="{3BAFD8E5-8FBE-4EC1-9B5A-7E0DFDDDC251}" type="pres">
      <dgm:prSet presAssocID="{F721A7C5-3EF2-4ABB-8D3F-5B503C0F161F}" presName="rootComposite" presStyleCnt="0"/>
      <dgm:spPr/>
    </dgm:pt>
    <dgm:pt modelId="{B473D85D-231B-4E59-8EF1-A0881F3CF117}" type="pres">
      <dgm:prSet presAssocID="{F721A7C5-3EF2-4ABB-8D3F-5B503C0F161F}" presName="rootText" presStyleLbl="node3" presStyleIdx="4" presStyleCnt="10" custScaleX="71000" custScaleY="4868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49C38506-4798-475F-BAF4-EF7BA3CCBACE}" type="pres">
      <dgm:prSet presAssocID="{F721A7C5-3EF2-4ABB-8D3F-5B503C0F161F}" presName="rootConnector" presStyleLbl="node3" presStyleIdx="4" presStyleCnt="10"/>
      <dgm:spPr/>
      <dgm:t>
        <a:bodyPr/>
        <a:lstStyle/>
        <a:p>
          <a:endParaRPr lang="hr-HR"/>
        </a:p>
      </dgm:t>
    </dgm:pt>
    <dgm:pt modelId="{30854EC4-9B82-4D16-9351-D955DE509AAE}" type="pres">
      <dgm:prSet presAssocID="{F721A7C5-3EF2-4ABB-8D3F-5B503C0F161F}" presName="hierChild4" presStyleCnt="0"/>
      <dgm:spPr/>
    </dgm:pt>
    <dgm:pt modelId="{99182C69-26A1-4D47-AD2F-BC8594A9AD60}" type="pres">
      <dgm:prSet presAssocID="{F721A7C5-3EF2-4ABB-8D3F-5B503C0F161F}" presName="hierChild5" presStyleCnt="0"/>
      <dgm:spPr/>
    </dgm:pt>
    <dgm:pt modelId="{8D03F5DA-70F3-4B38-9A45-7092834EECE0}" type="pres">
      <dgm:prSet presAssocID="{DC83D65E-E4D1-4FEA-BDAE-C6D84FBF6955}" presName="Name37" presStyleLbl="parChTrans1D3" presStyleIdx="5" presStyleCnt="10"/>
      <dgm:spPr/>
      <dgm:t>
        <a:bodyPr/>
        <a:lstStyle/>
        <a:p>
          <a:endParaRPr lang="hr-HR"/>
        </a:p>
      </dgm:t>
    </dgm:pt>
    <dgm:pt modelId="{E367F326-BC26-4BB9-9875-29A75FD9B9F8}" type="pres">
      <dgm:prSet presAssocID="{054676A1-4ECE-4E9F-9360-6B3FFB9802CE}" presName="hierRoot2" presStyleCnt="0">
        <dgm:presLayoutVars>
          <dgm:hierBranch val="init"/>
        </dgm:presLayoutVars>
      </dgm:prSet>
      <dgm:spPr/>
    </dgm:pt>
    <dgm:pt modelId="{5A2D8DD4-1DBC-4A8F-BB87-17B67E2F1A8F}" type="pres">
      <dgm:prSet presAssocID="{054676A1-4ECE-4E9F-9360-6B3FFB9802CE}" presName="rootComposite" presStyleCnt="0"/>
      <dgm:spPr/>
    </dgm:pt>
    <dgm:pt modelId="{98794289-B410-44CD-8D7A-960289F4C919}" type="pres">
      <dgm:prSet presAssocID="{054676A1-4ECE-4E9F-9360-6B3FFB9802CE}" presName="rootText" presStyleLbl="node3" presStyleIdx="5" presStyleCnt="10" custScaleX="71000" custScaleY="4868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C70435F8-4113-4303-8ED0-636EF26E2921}" type="pres">
      <dgm:prSet presAssocID="{054676A1-4ECE-4E9F-9360-6B3FFB9802CE}" presName="rootConnector" presStyleLbl="node3" presStyleIdx="5" presStyleCnt="10"/>
      <dgm:spPr/>
      <dgm:t>
        <a:bodyPr/>
        <a:lstStyle/>
        <a:p>
          <a:endParaRPr lang="hr-HR"/>
        </a:p>
      </dgm:t>
    </dgm:pt>
    <dgm:pt modelId="{EA83E5E4-EB16-4C03-863C-FD852DED3AE4}" type="pres">
      <dgm:prSet presAssocID="{054676A1-4ECE-4E9F-9360-6B3FFB9802CE}" presName="hierChild4" presStyleCnt="0"/>
      <dgm:spPr/>
    </dgm:pt>
    <dgm:pt modelId="{5789BF5A-11FF-4C20-A3C4-DE782E28ACF3}" type="pres">
      <dgm:prSet presAssocID="{054676A1-4ECE-4E9F-9360-6B3FFB9802CE}" presName="hierChild5" presStyleCnt="0"/>
      <dgm:spPr/>
    </dgm:pt>
    <dgm:pt modelId="{7FB31256-CFE0-4148-8E1C-553BF97ABA4A}" type="pres">
      <dgm:prSet presAssocID="{A2ADA709-E091-4337-A499-BEC3C973D83B}" presName="Name37" presStyleLbl="parChTrans1D3" presStyleIdx="6" presStyleCnt="10"/>
      <dgm:spPr/>
      <dgm:t>
        <a:bodyPr/>
        <a:lstStyle/>
        <a:p>
          <a:endParaRPr lang="hr-HR"/>
        </a:p>
      </dgm:t>
    </dgm:pt>
    <dgm:pt modelId="{D824CF4D-0EC3-427D-B4EA-134F20E8E52C}" type="pres">
      <dgm:prSet presAssocID="{66003AE0-C414-4C30-8E1C-B82EA12D32B7}" presName="hierRoot2" presStyleCnt="0">
        <dgm:presLayoutVars>
          <dgm:hierBranch val="init"/>
        </dgm:presLayoutVars>
      </dgm:prSet>
      <dgm:spPr/>
    </dgm:pt>
    <dgm:pt modelId="{7F033FCE-D074-4C34-84C2-3F4310150518}" type="pres">
      <dgm:prSet presAssocID="{66003AE0-C414-4C30-8E1C-B82EA12D32B7}" presName="rootComposite" presStyleCnt="0"/>
      <dgm:spPr/>
    </dgm:pt>
    <dgm:pt modelId="{901834A4-7530-4B0A-98D6-6C6083F9D301}" type="pres">
      <dgm:prSet presAssocID="{66003AE0-C414-4C30-8E1C-B82EA12D32B7}" presName="rootText" presStyleLbl="node3" presStyleIdx="6" presStyleCnt="10" custScaleX="71000" custScaleY="4868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42DD9934-2529-4DBF-9ED1-0ACE6DB9EF6E}" type="pres">
      <dgm:prSet presAssocID="{66003AE0-C414-4C30-8E1C-B82EA12D32B7}" presName="rootConnector" presStyleLbl="node3" presStyleIdx="6" presStyleCnt="10"/>
      <dgm:spPr/>
      <dgm:t>
        <a:bodyPr/>
        <a:lstStyle/>
        <a:p>
          <a:endParaRPr lang="hr-HR"/>
        </a:p>
      </dgm:t>
    </dgm:pt>
    <dgm:pt modelId="{A30042F7-EF72-4749-A217-539FF95D6B1E}" type="pres">
      <dgm:prSet presAssocID="{66003AE0-C414-4C30-8E1C-B82EA12D32B7}" presName="hierChild4" presStyleCnt="0"/>
      <dgm:spPr/>
    </dgm:pt>
    <dgm:pt modelId="{4A4193FE-8FAE-4A1A-824E-95712560C7C4}" type="pres">
      <dgm:prSet presAssocID="{66003AE0-C414-4C30-8E1C-B82EA12D32B7}" presName="hierChild5" presStyleCnt="0"/>
      <dgm:spPr/>
    </dgm:pt>
    <dgm:pt modelId="{A56D91AF-2B08-4D58-BFB1-385BB8FD4B31}" type="pres">
      <dgm:prSet presAssocID="{46EA78F3-74F7-4674-8DFB-CFE78282FBFA}" presName="hierChild5" presStyleCnt="0"/>
      <dgm:spPr/>
    </dgm:pt>
    <dgm:pt modelId="{DBA0A297-782E-449D-B371-166EEBD7673B}" type="pres">
      <dgm:prSet presAssocID="{BFF14726-357A-466B-A361-B7679F1EECF0}" presName="Name37" presStyleLbl="parChTrans1D2" presStyleIdx="2" presStyleCnt="4"/>
      <dgm:spPr/>
      <dgm:t>
        <a:bodyPr/>
        <a:lstStyle/>
        <a:p>
          <a:endParaRPr lang="hr-HR"/>
        </a:p>
      </dgm:t>
    </dgm:pt>
    <dgm:pt modelId="{F3213689-D9E3-4F99-99AD-4B984E85CEEC}" type="pres">
      <dgm:prSet presAssocID="{47BDBE17-ED0D-4282-BB24-4413B268F82A}" presName="hierRoot2" presStyleCnt="0">
        <dgm:presLayoutVars>
          <dgm:hierBranch val="init"/>
        </dgm:presLayoutVars>
      </dgm:prSet>
      <dgm:spPr/>
    </dgm:pt>
    <dgm:pt modelId="{C04DB354-6BDE-4426-AB49-310DB6CF8912}" type="pres">
      <dgm:prSet presAssocID="{47BDBE17-ED0D-4282-BB24-4413B268F82A}" presName="rootComposite" presStyleCnt="0"/>
      <dgm:spPr/>
    </dgm:pt>
    <dgm:pt modelId="{13F8EE4C-28C7-4210-8531-A9F3625464D4}" type="pres">
      <dgm:prSet presAssocID="{47BDBE17-ED0D-4282-BB24-4413B268F82A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9A4972FE-C185-4C2B-95EE-047CAE42B7B7}" type="pres">
      <dgm:prSet presAssocID="{47BDBE17-ED0D-4282-BB24-4413B268F82A}" presName="rootConnector" presStyleLbl="node2" presStyleIdx="2" presStyleCnt="4"/>
      <dgm:spPr/>
      <dgm:t>
        <a:bodyPr/>
        <a:lstStyle/>
        <a:p>
          <a:endParaRPr lang="hr-HR"/>
        </a:p>
      </dgm:t>
    </dgm:pt>
    <dgm:pt modelId="{96EAD0A6-3C16-4156-9319-E9B526916566}" type="pres">
      <dgm:prSet presAssocID="{47BDBE17-ED0D-4282-BB24-4413B268F82A}" presName="hierChild4" presStyleCnt="0"/>
      <dgm:spPr/>
    </dgm:pt>
    <dgm:pt modelId="{E3D32790-DCEC-46D7-9D66-C9ACDCB335D0}" type="pres">
      <dgm:prSet presAssocID="{6648362C-9075-40AC-9BDC-5CFF18564F65}" presName="Name37" presStyleLbl="parChTrans1D3" presStyleIdx="7" presStyleCnt="10"/>
      <dgm:spPr/>
      <dgm:t>
        <a:bodyPr/>
        <a:lstStyle/>
        <a:p>
          <a:endParaRPr lang="hr-HR"/>
        </a:p>
      </dgm:t>
    </dgm:pt>
    <dgm:pt modelId="{DDF3060B-0DA6-42F2-8791-407FDC57C6A2}" type="pres">
      <dgm:prSet presAssocID="{DDA9FDBA-B69B-4E03-87F3-A19E254BE274}" presName="hierRoot2" presStyleCnt="0">
        <dgm:presLayoutVars>
          <dgm:hierBranch val="init"/>
        </dgm:presLayoutVars>
      </dgm:prSet>
      <dgm:spPr/>
    </dgm:pt>
    <dgm:pt modelId="{31F56A9A-B28E-4DFC-BE1C-200549CD9CE5}" type="pres">
      <dgm:prSet presAssocID="{DDA9FDBA-B69B-4E03-87F3-A19E254BE274}" presName="rootComposite" presStyleCnt="0"/>
      <dgm:spPr/>
    </dgm:pt>
    <dgm:pt modelId="{5E35FC24-F99A-44C0-BDD3-B7CAE7DE25B3}" type="pres">
      <dgm:prSet presAssocID="{DDA9FDBA-B69B-4E03-87F3-A19E254BE274}" presName="rootText" presStyleLbl="node3" presStyleIdx="7" presStyleCnt="10" custScaleX="72761" custScaleY="4060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334CF570-308F-4853-923B-45F417E62DE0}" type="pres">
      <dgm:prSet presAssocID="{DDA9FDBA-B69B-4E03-87F3-A19E254BE274}" presName="rootConnector" presStyleLbl="node3" presStyleIdx="7" presStyleCnt="10"/>
      <dgm:spPr/>
      <dgm:t>
        <a:bodyPr/>
        <a:lstStyle/>
        <a:p>
          <a:endParaRPr lang="hr-HR"/>
        </a:p>
      </dgm:t>
    </dgm:pt>
    <dgm:pt modelId="{308136F9-D7C0-4439-ACBE-001C0EB047F9}" type="pres">
      <dgm:prSet presAssocID="{DDA9FDBA-B69B-4E03-87F3-A19E254BE274}" presName="hierChild4" presStyleCnt="0"/>
      <dgm:spPr/>
    </dgm:pt>
    <dgm:pt modelId="{DBC3C19C-36B1-4F04-B4C2-3481EA99E78D}" type="pres">
      <dgm:prSet presAssocID="{DDA9FDBA-B69B-4E03-87F3-A19E254BE274}" presName="hierChild5" presStyleCnt="0"/>
      <dgm:spPr/>
    </dgm:pt>
    <dgm:pt modelId="{9377118B-027C-44F5-8363-5CF1228F8ED4}" type="pres">
      <dgm:prSet presAssocID="{3BBCA5B5-0674-4759-8259-1CC95D9FCAE4}" presName="Name37" presStyleLbl="parChTrans1D3" presStyleIdx="8" presStyleCnt="10"/>
      <dgm:spPr/>
      <dgm:t>
        <a:bodyPr/>
        <a:lstStyle/>
        <a:p>
          <a:endParaRPr lang="hr-HR"/>
        </a:p>
      </dgm:t>
    </dgm:pt>
    <dgm:pt modelId="{9D53875A-6366-4982-B0BC-E7FCD5044BAC}" type="pres">
      <dgm:prSet presAssocID="{A3050474-00CF-4C41-AACF-35EB4BB75DE9}" presName="hierRoot2" presStyleCnt="0">
        <dgm:presLayoutVars>
          <dgm:hierBranch val="init"/>
        </dgm:presLayoutVars>
      </dgm:prSet>
      <dgm:spPr/>
    </dgm:pt>
    <dgm:pt modelId="{A6B7402F-AB71-4AD1-B602-8A92FCD3A2C4}" type="pres">
      <dgm:prSet presAssocID="{A3050474-00CF-4C41-AACF-35EB4BB75DE9}" presName="rootComposite" presStyleCnt="0"/>
      <dgm:spPr/>
    </dgm:pt>
    <dgm:pt modelId="{ED3FD36A-B83C-497D-A8D6-34F7208189FA}" type="pres">
      <dgm:prSet presAssocID="{A3050474-00CF-4C41-AACF-35EB4BB75DE9}" presName="rootText" presStyleLbl="node3" presStyleIdx="8" presStyleCnt="10" custScaleX="72761" custScaleY="4060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101DE73F-E25E-4B74-8010-8A26C7ED7B78}" type="pres">
      <dgm:prSet presAssocID="{A3050474-00CF-4C41-AACF-35EB4BB75DE9}" presName="rootConnector" presStyleLbl="node3" presStyleIdx="8" presStyleCnt="10"/>
      <dgm:spPr/>
      <dgm:t>
        <a:bodyPr/>
        <a:lstStyle/>
        <a:p>
          <a:endParaRPr lang="hr-HR"/>
        </a:p>
      </dgm:t>
    </dgm:pt>
    <dgm:pt modelId="{25706E3C-FABF-43E7-A6B0-FD4C9F6E5CC5}" type="pres">
      <dgm:prSet presAssocID="{A3050474-00CF-4C41-AACF-35EB4BB75DE9}" presName="hierChild4" presStyleCnt="0"/>
      <dgm:spPr/>
    </dgm:pt>
    <dgm:pt modelId="{5475AE83-710B-46B2-86A5-004C947CFDB7}" type="pres">
      <dgm:prSet presAssocID="{A3050474-00CF-4C41-AACF-35EB4BB75DE9}" presName="hierChild5" presStyleCnt="0"/>
      <dgm:spPr/>
    </dgm:pt>
    <dgm:pt modelId="{DE7989FF-E3AB-408F-AFFD-4F6E77D17922}" type="pres">
      <dgm:prSet presAssocID="{47BDBE17-ED0D-4282-BB24-4413B268F82A}" presName="hierChild5" presStyleCnt="0"/>
      <dgm:spPr/>
    </dgm:pt>
    <dgm:pt modelId="{55F8CB2D-3965-4813-94C6-A02D6F472E06}" type="pres">
      <dgm:prSet presAssocID="{9A398CB7-CDD3-420D-97A7-531017A5F680}" presName="Name37" presStyleLbl="parChTrans1D2" presStyleIdx="3" presStyleCnt="4"/>
      <dgm:spPr/>
      <dgm:t>
        <a:bodyPr/>
        <a:lstStyle/>
        <a:p>
          <a:endParaRPr lang="hr-HR"/>
        </a:p>
      </dgm:t>
    </dgm:pt>
    <dgm:pt modelId="{2D2A5BDC-6A68-4FE3-B719-F6F80BA195D4}" type="pres">
      <dgm:prSet presAssocID="{1F152260-238E-426E-8597-1365AC68F3F5}" presName="hierRoot2" presStyleCnt="0">
        <dgm:presLayoutVars>
          <dgm:hierBranch val="init"/>
        </dgm:presLayoutVars>
      </dgm:prSet>
      <dgm:spPr/>
    </dgm:pt>
    <dgm:pt modelId="{30CADC95-3766-4EB0-92DF-7D8F93AAF537}" type="pres">
      <dgm:prSet presAssocID="{1F152260-238E-426E-8597-1365AC68F3F5}" presName="rootComposite" presStyleCnt="0"/>
      <dgm:spPr/>
    </dgm:pt>
    <dgm:pt modelId="{D9C54CA2-1DDB-42A8-8A24-F60E1DBBCC26}" type="pres">
      <dgm:prSet presAssocID="{1F152260-238E-426E-8597-1365AC68F3F5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7F013379-880F-4D47-8F6C-A06F2E794FBD}" type="pres">
      <dgm:prSet presAssocID="{1F152260-238E-426E-8597-1365AC68F3F5}" presName="rootConnector" presStyleLbl="node2" presStyleIdx="3" presStyleCnt="4"/>
      <dgm:spPr/>
      <dgm:t>
        <a:bodyPr/>
        <a:lstStyle/>
        <a:p>
          <a:endParaRPr lang="hr-HR"/>
        </a:p>
      </dgm:t>
    </dgm:pt>
    <dgm:pt modelId="{D4C4FEA6-FFF7-47CC-BF7F-B082A7D41B76}" type="pres">
      <dgm:prSet presAssocID="{1F152260-238E-426E-8597-1365AC68F3F5}" presName="hierChild4" presStyleCnt="0"/>
      <dgm:spPr/>
    </dgm:pt>
    <dgm:pt modelId="{6434FE4B-9810-4000-815C-765ECF6C1D1F}" type="pres">
      <dgm:prSet presAssocID="{15F767A7-5E98-4BFA-BEA6-C15FA9C8D6A9}" presName="Name37" presStyleLbl="parChTrans1D3" presStyleIdx="9" presStyleCnt="10"/>
      <dgm:spPr/>
      <dgm:t>
        <a:bodyPr/>
        <a:lstStyle/>
        <a:p>
          <a:endParaRPr lang="hr-HR"/>
        </a:p>
      </dgm:t>
    </dgm:pt>
    <dgm:pt modelId="{21AC1309-FDAF-4EBF-8FA1-4B3BFFCC58FB}" type="pres">
      <dgm:prSet presAssocID="{4515B932-A6A4-4F7A-BF05-871F9581DF33}" presName="hierRoot2" presStyleCnt="0">
        <dgm:presLayoutVars>
          <dgm:hierBranch val="init"/>
        </dgm:presLayoutVars>
      </dgm:prSet>
      <dgm:spPr/>
    </dgm:pt>
    <dgm:pt modelId="{7672FB9A-E4FE-47F7-B2A7-E8524CF3DE24}" type="pres">
      <dgm:prSet presAssocID="{4515B932-A6A4-4F7A-BF05-871F9581DF33}" presName="rootComposite" presStyleCnt="0"/>
      <dgm:spPr/>
    </dgm:pt>
    <dgm:pt modelId="{C1631ECC-645D-4539-A576-9E01F454D89F}" type="pres">
      <dgm:prSet presAssocID="{4515B932-A6A4-4F7A-BF05-871F9581DF33}" presName="rootText" presStyleLbl="node3" presStyleIdx="9" presStyleCnt="10" custScaleX="89971" custScaleY="3556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B177B5E-B626-447E-8035-982237D2E5CE}" type="pres">
      <dgm:prSet presAssocID="{4515B932-A6A4-4F7A-BF05-871F9581DF33}" presName="rootConnector" presStyleLbl="node3" presStyleIdx="9" presStyleCnt="10"/>
      <dgm:spPr/>
      <dgm:t>
        <a:bodyPr/>
        <a:lstStyle/>
        <a:p>
          <a:endParaRPr lang="hr-HR"/>
        </a:p>
      </dgm:t>
    </dgm:pt>
    <dgm:pt modelId="{F0BCC1A8-B8FA-4E81-B00D-18A61293A938}" type="pres">
      <dgm:prSet presAssocID="{4515B932-A6A4-4F7A-BF05-871F9581DF33}" presName="hierChild4" presStyleCnt="0"/>
      <dgm:spPr/>
    </dgm:pt>
    <dgm:pt modelId="{C642905B-0530-4FEF-A350-8090993CD82A}" type="pres">
      <dgm:prSet presAssocID="{4515B932-A6A4-4F7A-BF05-871F9581DF33}" presName="hierChild5" presStyleCnt="0"/>
      <dgm:spPr/>
    </dgm:pt>
    <dgm:pt modelId="{85682348-8CBB-42B3-A98A-E6F80AA3B40A}" type="pres">
      <dgm:prSet presAssocID="{1F152260-238E-426E-8597-1365AC68F3F5}" presName="hierChild5" presStyleCnt="0"/>
      <dgm:spPr/>
    </dgm:pt>
    <dgm:pt modelId="{DCF43CC5-DB9F-403A-9818-6C9938634A1D}" type="pres">
      <dgm:prSet presAssocID="{220C8DCF-8844-4F17-86DE-34F1462FDA5F}" presName="hierChild3" presStyleCnt="0"/>
      <dgm:spPr/>
    </dgm:pt>
  </dgm:ptLst>
  <dgm:cxnLst>
    <dgm:cxn modelId="{B8955435-A404-4F8C-BCD3-0FBF0924F64D}" type="presOf" srcId="{A3050474-00CF-4C41-AACF-35EB4BB75DE9}" destId="{101DE73F-E25E-4B74-8010-8A26C7ED7B78}" srcOrd="1" destOrd="0" presId="urn:microsoft.com/office/officeart/2005/8/layout/orgChart1"/>
    <dgm:cxn modelId="{54230400-C620-468A-A6C5-CE90ECBEA6B2}" srcId="{46EA78F3-74F7-4674-8DFB-CFE78282FBFA}" destId="{054676A1-4ECE-4E9F-9360-6B3FFB9802CE}" srcOrd="1" destOrd="0" parTransId="{DC83D65E-E4D1-4FEA-BDAE-C6D84FBF6955}" sibTransId="{27158A85-E0B5-4A0C-84E2-FA0C64533A28}"/>
    <dgm:cxn modelId="{02A32EE3-FD3E-4618-9928-284C2989A91A}" type="presOf" srcId="{DC83D65E-E4D1-4FEA-BDAE-C6D84FBF6955}" destId="{8D03F5DA-70F3-4B38-9A45-7092834EECE0}" srcOrd="0" destOrd="0" presId="urn:microsoft.com/office/officeart/2005/8/layout/orgChart1"/>
    <dgm:cxn modelId="{31B406A7-A042-4BEA-9AD6-A811DAAD5438}" type="presOf" srcId="{DDA9FDBA-B69B-4E03-87F3-A19E254BE274}" destId="{334CF570-308F-4853-923B-45F417E62DE0}" srcOrd="1" destOrd="0" presId="urn:microsoft.com/office/officeart/2005/8/layout/orgChart1"/>
    <dgm:cxn modelId="{3308CF66-B820-4272-9DFF-8E314FD48842}" type="presOf" srcId="{054676A1-4ECE-4E9F-9360-6B3FFB9802CE}" destId="{C70435F8-4113-4303-8ED0-636EF26E2921}" srcOrd="1" destOrd="0" presId="urn:microsoft.com/office/officeart/2005/8/layout/orgChart1"/>
    <dgm:cxn modelId="{1A7CA6E6-FDB6-4F81-A951-8CEC19822A48}" type="presOf" srcId="{D63DB7C4-8CB0-4BF1-8575-31FF23827112}" destId="{1A444F90-7E89-40F6-BE1B-20F80B4A5FEA}" srcOrd="0" destOrd="0" presId="urn:microsoft.com/office/officeart/2005/8/layout/orgChart1"/>
    <dgm:cxn modelId="{A1F50F49-862C-48F1-BF4F-CB3255F8B473}" type="presOf" srcId="{21A101BD-CBA0-4FFA-95FF-C3DAFAD7BBC6}" destId="{F39F903E-0D9C-455F-9A67-0C2D49B82BD2}" srcOrd="0" destOrd="0" presId="urn:microsoft.com/office/officeart/2005/8/layout/orgChart1"/>
    <dgm:cxn modelId="{2F4E6CDF-C5D1-4A66-902A-D132BBBA271F}" type="presOf" srcId="{A3050474-00CF-4C41-AACF-35EB4BB75DE9}" destId="{ED3FD36A-B83C-497D-A8D6-34F7208189FA}" srcOrd="0" destOrd="0" presId="urn:microsoft.com/office/officeart/2005/8/layout/orgChart1"/>
    <dgm:cxn modelId="{896A5522-6E40-4846-BAAC-4808E29B48AD}" type="presOf" srcId="{CB84F86C-7B75-46DE-8C23-92C3307AACAF}" destId="{4DC74034-90D8-47E3-96F9-FFA4C53D00AE}" srcOrd="0" destOrd="0" presId="urn:microsoft.com/office/officeart/2005/8/layout/orgChart1"/>
    <dgm:cxn modelId="{F1685C02-8DBA-4B66-A42C-18E8712D610E}" srcId="{220C8DCF-8844-4F17-86DE-34F1462FDA5F}" destId="{47BDBE17-ED0D-4282-BB24-4413B268F82A}" srcOrd="2" destOrd="0" parTransId="{BFF14726-357A-466B-A361-B7679F1EECF0}" sibTransId="{C7C4E7A6-F113-4466-8C56-AE2DA01B474E}"/>
    <dgm:cxn modelId="{AFBAC445-2782-4530-80D3-B6EDD437D691}" type="presOf" srcId="{054676A1-4ECE-4E9F-9360-6B3FFB9802CE}" destId="{98794289-B410-44CD-8D7A-960289F4C919}" srcOrd="0" destOrd="0" presId="urn:microsoft.com/office/officeart/2005/8/layout/orgChart1"/>
    <dgm:cxn modelId="{78F23596-4E36-4792-8B8F-710C1F2E7103}" srcId="{47BDBE17-ED0D-4282-BB24-4413B268F82A}" destId="{A3050474-00CF-4C41-AACF-35EB4BB75DE9}" srcOrd="1" destOrd="0" parTransId="{3BBCA5B5-0674-4759-8259-1CC95D9FCAE4}" sibTransId="{30ADAB40-7C82-43DE-8E46-2038DEBFB4F2}"/>
    <dgm:cxn modelId="{91F1FF63-E273-4552-95C7-AFCCEDEADA27}" type="presOf" srcId="{6730A498-E6F8-435E-95BC-9D2AB5B956F5}" destId="{965ACB9D-B510-48D2-B237-B84E31713B14}" srcOrd="1" destOrd="0" presId="urn:microsoft.com/office/officeart/2005/8/layout/orgChart1"/>
    <dgm:cxn modelId="{4818FCCE-4304-4F5D-A159-BC8DC941FA2D}" type="presOf" srcId="{9EE55710-C997-48A2-B545-2B410456D971}" destId="{2753B30E-537B-46D8-8DE8-260F5F59CA1A}" srcOrd="1" destOrd="0" presId="urn:microsoft.com/office/officeart/2005/8/layout/orgChart1"/>
    <dgm:cxn modelId="{9BF2E2C5-E9F1-4817-AF09-E6D5EF7F7C36}" type="presOf" srcId="{220C8DCF-8844-4F17-86DE-34F1462FDA5F}" destId="{254BDDBD-BC33-46D7-8442-D77548F3EA45}" srcOrd="1" destOrd="0" presId="urn:microsoft.com/office/officeart/2005/8/layout/orgChart1"/>
    <dgm:cxn modelId="{B2193687-F02E-4C9A-A28D-E41662C0A713}" type="presOf" srcId="{9232F2D2-9FE4-4274-BC8A-CF7FFA9343EB}" destId="{EF33617C-7043-48B2-BF7D-E610D75A98B1}" srcOrd="0" destOrd="0" presId="urn:microsoft.com/office/officeart/2005/8/layout/orgChart1"/>
    <dgm:cxn modelId="{AF7055E2-B58B-4206-B352-5207E85953AD}" type="presOf" srcId="{EAC68ABF-4578-42E5-A0AE-B63D7EE74D95}" destId="{81D9B8F8-8CF6-4482-9C89-C551EBB89686}" srcOrd="1" destOrd="0" presId="urn:microsoft.com/office/officeart/2005/8/layout/orgChart1"/>
    <dgm:cxn modelId="{1E8BC716-6A81-4298-84D7-E3724D69C674}" type="presOf" srcId="{47BDBE17-ED0D-4282-BB24-4413B268F82A}" destId="{13F8EE4C-28C7-4210-8531-A9F3625464D4}" srcOrd="0" destOrd="0" presId="urn:microsoft.com/office/officeart/2005/8/layout/orgChart1"/>
    <dgm:cxn modelId="{81F2A60A-F413-41FC-888D-517835641526}" type="presOf" srcId="{9232F2D2-9FE4-4274-BC8A-CF7FFA9343EB}" destId="{3F44EF1D-9805-4E33-B3A3-D7F6E62B577F}" srcOrd="1" destOrd="0" presId="urn:microsoft.com/office/officeart/2005/8/layout/orgChart1"/>
    <dgm:cxn modelId="{437467B7-DCFE-4C4F-B978-71A1A3A3A5C2}" type="presOf" srcId="{945F4620-C31B-404B-A1AD-49B1E7E9A3E5}" destId="{B972A710-1DE4-4ABC-8F7D-0122C269993C}" srcOrd="1" destOrd="0" presId="urn:microsoft.com/office/officeart/2005/8/layout/orgChart1"/>
    <dgm:cxn modelId="{0C64212D-4F2E-40EB-94DB-E1A8F28C1A71}" type="presOf" srcId="{DDA9FDBA-B69B-4E03-87F3-A19E254BE274}" destId="{5E35FC24-F99A-44C0-BDD3-B7CAE7DE25B3}" srcOrd="0" destOrd="0" presId="urn:microsoft.com/office/officeart/2005/8/layout/orgChart1"/>
    <dgm:cxn modelId="{D6E645EC-2289-4596-AEC2-14D26E68A42E}" type="presOf" srcId="{9EE55710-C997-48A2-B545-2B410456D971}" destId="{2C546189-8BC7-4A22-8408-39252F718C46}" srcOrd="0" destOrd="0" presId="urn:microsoft.com/office/officeart/2005/8/layout/orgChart1"/>
    <dgm:cxn modelId="{EC854E84-C85C-406A-9F1C-5872132285EB}" type="presOf" srcId="{945F4620-C31B-404B-A1AD-49B1E7E9A3E5}" destId="{D60961BE-A80C-405C-A5A5-1BE92C1FFAB2}" srcOrd="0" destOrd="0" presId="urn:microsoft.com/office/officeart/2005/8/layout/orgChart1"/>
    <dgm:cxn modelId="{44F39B29-E5F1-4874-BF27-1CA2F249A98D}" srcId="{9232F2D2-9FE4-4274-BC8A-CF7FFA9343EB}" destId="{945F4620-C31B-404B-A1AD-49B1E7E9A3E5}" srcOrd="3" destOrd="0" parTransId="{21A101BD-CBA0-4FFA-95FF-C3DAFAD7BBC6}" sibTransId="{A74F93FD-AE65-43BF-B146-B9706C5EF06A}"/>
    <dgm:cxn modelId="{479164F0-6B64-44A4-9483-F35DC5265A9F}" type="presOf" srcId="{6730A498-E6F8-435E-95BC-9D2AB5B956F5}" destId="{2AEE5C08-0AD0-4B4F-974A-F587BD0D38DA}" srcOrd="0" destOrd="0" presId="urn:microsoft.com/office/officeart/2005/8/layout/orgChart1"/>
    <dgm:cxn modelId="{6476770C-E157-41B6-BB0D-3804BB21DF2F}" type="presOf" srcId="{66003AE0-C414-4C30-8E1C-B82EA12D32B7}" destId="{901834A4-7530-4B0A-98D6-6C6083F9D301}" srcOrd="0" destOrd="0" presId="urn:microsoft.com/office/officeart/2005/8/layout/orgChart1"/>
    <dgm:cxn modelId="{C771BC38-8B9F-4E4A-AB9F-AAAB3038DB4A}" type="presOf" srcId="{7F7D6293-8B62-4F73-ABB8-3B3BC08BE48A}" destId="{357D6120-B9E7-4E68-8E7C-C9E4AE03D0A4}" srcOrd="0" destOrd="0" presId="urn:microsoft.com/office/officeart/2005/8/layout/orgChart1"/>
    <dgm:cxn modelId="{67F788FB-4F90-431B-BB37-5859454259EC}" srcId="{1F152260-238E-426E-8597-1365AC68F3F5}" destId="{4515B932-A6A4-4F7A-BF05-871F9581DF33}" srcOrd="0" destOrd="0" parTransId="{15F767A7-5E98-4BFA-BEA6-C15FA9C8D6A9}" sibTransId="{DB8666EA-0B1B-4C58-A17C-35A6EBE31F72}"/>
    <dgm:cxn modelId="{E4911D74-F4B4-43F1-A57C-6ACE1471F39E}" type="presOf" srcId="{5BA1702C-54BF-4402-BAC3-926905EBBD07}" destId="{68D6693F-44B7-4401-A3A0-F3C4058B93BF}" srcOrd="0" destOrd="0" presId="urn:microsoft.com/office/officeart/2005/8/layout/orgChart1"/>
    <dgm:cxn modelId="{E5CA4E37-D04C-4482-A20E-FAC0DF42C147}" type="presOf" srcId="{BFF14726-357A-466B-A361-B7679F1EECF0}" destId="{DBA0A297-782E-449D-B371-166EEBD7673B}" srcOrd="0" destOrd="0" presId="urn:microsoft.com/office/officeart/2005/8/layout/orgChart1"/>
    <dgm:cxn modelId="{F472FC32-E741-4EA2-AB50-B39239B3543C}" type="presOf" srcId="{46EA78F3-74F7-4674-8DFB-CFE78282FBFA}" destId="{84120541-6084-4E19-AF9D-A4A6B87CE78D}" srcOrd="1" destOrd="0" presId="urn:microsoft.com/office/officeart/2005/8/layout/orgChart1"/>
    <dgm:cxn modelId="{E924EDAB-C66D-4A64-89D6-C92439D56450}" type="presOf" srcId="{3B3A5EE2-787F-48A1-87AE-519CBF5146A6}" destId="{241F8BA5-14AF-4FB6-8D07-7698074F022F}" srcOrd="0" destOrd="0" presId="urn:microsoft.com/office/officeart/2005/8/layout/orgChart1"/>
    <dgm:cxn modelId="{11C56025-FDF4-48FD-98E1-1C53E50EA3EE}" type="presOf" srcId="{1F152260-238E-426E-8597-1365AC68F3F5}" destId="{D9C54CA2-1DDB-42A8-8A24-F60E1DBBCC26}" srcOrd="0" destOrd="0" presId="urn:microsoft.com/office/officeart/2005/8/layout/orgChart1"/>
    <dgm:cxn modelId="{40A2748B-49E8-46C4-B336-F0B540B02296}" srcId="{9232F2D2-9FE4-4274-BC8A-CF7FFA9343EB}" destId="{6730A498-E6F8-435E-95BC-9D2AB5B956F5}" srcOrd="2" destOrd="0" parTransId="{CB84F86C-7B75-46DE-8C23-92C3307AACAF}" sibTransId="{76455B95-642C-4A5C-84A0-C2F782A956D9}"/>
    <dgm:cxn modelId="{C7D22ED1-892A-437C-BA7F-A864C1E2B205}" type="presOf" srcId="{46EA78F3-74F7-4674-8DFB-CFE78282FBFA}" destId="{5A6FD3EA-5998-4023-B79D-294BCE84D1B4}" srcOrd="0" destOrd="0" presId="urn:microsoft.com/office/officeart/2005/8/layout/orgChart1"/>
    <dgm:cxn modelId="{D7B68F2A-A0EE-4167-9DFA-7EB833970358}" type="presOf" srcId="{F0CCF5B7-7B87-438B-BAD1-1BBC827D5AEF}" destId="{02676346-CA00-43EC-AC0C-265D579471E1}" srcOrd="0" destOrd="0" presId="urn:microsoft.com/office/officeart/2005/8/layout/orgChart1"/>
    <dgm:cxn modelId="{F2E21756-555A-4A38-978E-ADA5E891C6D1}" type="presOf" srcId="{1F152260-238E-426E-8597-1365AC68F3F5}" destId="{7F013379-880F-4D47-8F6C-A06F2E794FBD}" srcOrd="1" destOrd="0" presId="urn:microsoft.com/office/officeart/2005/8/layout/orgChart1"/>
    <dgm:cxn modelId="{F512C59D-3428-438B-804E-9775E6D83066}" srcId="{220C8DCF-8844-4F17-86DE-34F1462FDA5F}" destId="{9232F2D2-9FE4-4274-BC8A-CF7FFA9343EB}" srcOrd="0" destOrd="0" parTransId="{7F7D6293-8B62-4F73-ABB8-3B3BC08BE48A}" sibTransId="{1F5AD7FF-49A8-4741-97E2-97E367D2FC3E}"/>
    <dgm:cxn modelId="{CD669BD0-D224-49B0-824E-455DB66C8D39}" srcId="{47BDBE17-ED0D-4282-BB24-4413B268F82A}" destId="{DDA9FDBA-B69B-4E03-87F3-A19E254BE274}" srcOrd="0" destOrd="0" parTransId="{6648362C-9075-40AC-9BDC-5CFF18564F65}" sibTransId="{4F56CFA4-55A8-477C-A458-78FCD187A34F}"/>
    <dgm:cxn modelId="{02D34226-87D1-4EFF-A0DD-BBE296BB168D}" type="presOf" srcId="{220C8DCF-8844-4F17-86DE-34F1462FDA5F}" destId="{25073EBC-A3A2-4F71-8C10-8958A834506D}" srcOrd="0" destOrd="0" presId="urn:microsoft.com/office/officeart/2005/8/layout/orgChart1"/>
    <dgm:cxn modelId="{19D7410B-E315-4533-9AA3-0FC5F0D8E2CF}" type="presOf" srcId="{6648362C-9075-40AC-9BDC-5CFF18564F65}" destId="{E3D32790-DCEC-46D7-9D66-C9ACDCB335D0}" srcOrd="0" destOrd="0" presId="urn:microsoft.com/office/officeart/2005/8/layout/orgChart1"/>
    <dgm:cxn modelId="{686A3BA9-1CF8-4F1E-B740-C9E66FA85B68}" type="presOf" srcId="{4515B932-A6A4-4F7A-BF05-871F9581DF33}" destId="{6B177B5E-B626-447E-8035-982237D2E5CE}" srcOrd="1" destOrd="0" presId="urn:microsoft.com/office/officeart/2005/8/layout/orgChart1"/>
    <dgm:cxn modelId="{D1957EC8-B556-49BC-BCD5-B54334C3C583}" type="presOf" srcId="{EAC68ABF-4578-42E5-A0AE-B63D7EE74D95}" destId="{0CEE3164-C26B-4278-9860-D1437F68C340}" srcOrd="0" destOrd="0" presId="urn:microsoft.com/office/officeart/2005/8/layout/orgChart1"/>
    <dgm:cxn modelId="{D7704436-512C-4D29-A5E3-666BE6464CA0}" srcId="{46EA78F3-74F7-4674-8DFB-CFE78282FBFA}" destId="{66003AE0-C414-4C30-8E1C-B82EA12D32B7}" srcOrd="2" destOrd="0" parTransId="{A2ADA709-E091-4337-A499-BEC3C973D83B}" sibTransId="{54B43F88-2F77-40C4-AAA3-9EB442239D3A}"/>
    <dgm:cxn modelId="{B1D240F5-B394-43FB-B1A8-69C9E2F59D3E}" type="presOf" srcId="{24AB9857-2B13-4AE1-BB05-23EEC4EA5ADB}" destId="{C93C0441-F297-463C-B434-7485B6298E18}" srcOrd="0" destOrd="0" presId="urn:microsoft.com/office/officeart/2005/8/layout/orgChart1"/>
    <dgm:cxn modelId="{A699BE47-3BC0-41BF-AD4F-D3A1A1FE0630}" type="presOf" srcId="{47BDBE17-ED0D-4282-BB24-4413B268F82A}" destId="{9A4972FE-C185-4C2B-95EE-047CAE42B7B7}" srcOrd="1" destOrd="0" presId="urn:microsoft.com/office/officeart/2005/8/layout/orgChart1"/>
    <dgm:cxn modelId="{CC0519B2-93AF-46D1-855F-5B1C8A4CC483}" type="presOf" srcId="{15F767A7-5E98-4BFA-BEA6-C15FA9C8D6A9}" destId="{6434FE4B-9810-4000-815C-765ECF6C1D1F}" srcOrd="0" destOrd="0" presId="urn:microsoft.com/office/officeart/2005/8/layout/orgChart1"/>
    <dgm:cxn modelId="{900974D6-9ACC-43A0-AB4E-3253BADEC4A2}" type="presOf" srcId="{3BBCA5B5-0674-4759-8259-1CC95D9FCAE4}" destId="{9377118B-027C-44F5-8363-5CF1228F8ED4}" srcOrd="0" destOrd="0" presId="urn:microsoft.com/office/officeart/2005/8/layout/orgChart1"/>
    <dgm:cxn modelId="{0C98D214-10C8-4E7B-A3E9-222E0196D82F}" type="presOf" srcId="{F721A7C5-3EF2-4ABB-8D3F-5B503C0F161F}" destId="{B473D85D-231B-4E59-8EF1-A0881F3CF117}" srcOrd="0" destOrd="0" presId="urn:microsoft.com/office/officeart/2005/8/layout/orgChart1"/>
    <dgm:cxn modelId="{4237BD34-F008-486C-9688-F24B38DD5FD3}" type="presOf" srcId="{66003AE0-C414-4C30-8E1C-B82EA12D32B7}" destId="{42DD9934-2529-4DBF-9ED1-0ACE6DB9EF6E}" srcOrd="1" destOrd="0" presId="urn:microsoft.com/office/officeart/2005/8/layout/orgChart1"/>
    <dgm:cxn modelId="{3B87908E-4529-4575-857E-60D96AB00A40}" type="presOf" srcId="{9A398CB7-CDD3-420D-97A7-531017A5F680}" destId="{55F8CB2D-3965-4813-94C6-A02D6F472E06}" srcOrd="0" destOrd="0" presId="urn:microsoft.com/office/officeart/2005/8/layout/orgChart1"/>
    <dgm:cxn modelId="{F86A170F-CCFC-47BB-8CE1-ABDB95A85490}" type="presOf" srcId="{A2ADA709-E091-4337-A499-BEC3C973D83B}" destId="{7FB31256-CFE0-4148-8E1C-553BF97ABA4A}" srcOrd="0" destOrd="0" presId="urn:microsoft.com/office/officeart/2005/8/layout/orgChart1"/>
    <dgm:cxn modelId="{B142B1EB-D328-4DFF-B324-A8AA8907022F}" type="presOf" srcId="{F721A7C5-3EF2-4ABB-8D3F-5B503C0F161F}" destId="{49C38506-4798-475F-BAF4-EF7BA3CCBACE}" srcOrd="1" destOrd="0" presId="urn:microsoft.com/office/officeart/2005/8/layout/orgChart1"/>
    <dgm:cxn modelId="{9D11CF5C-2E43-4675-BD94-1BF98BBEBD76}" srcId="{5BA1702C-54BF-4402-BAC3-926905EBBD07}" destId="{220C8DCF-8844-4F17-86DE-34F1462FDA5F}" srcOrd="0" destOrd="0" parTransId="{54862D13-168F-4962-9D50-D6413A06D054}" sibTransId="{3338306C-4F74-46B5-A760-5ABE138968DB}"/>
    <dgm:cxn modelId="{ADB1DC6B-18F2-4C15-B289-381DF7D94C57}" srcId="{220C8DCF-8844-4F17-86DE-34F1462FDA5F}" destId="{1F152260-238E-426E-8597-1365AC68F3F5}" srcOrd="3" destOrd="0" parTransId="{9A398CB7-CDD3-420D-97A7-531017A5F680}" sibTransId="{EAF1C06C-28BB-40BF-B973-1A31AD8E653D}"/>
    <dgm:cxn modelId="{3185898A-F7C3-408A-AD67-DB1D1A0D140C}" srcId="{9232F2D2-9FE4-4274-BC8A-CF7FFA9343EB}" destId="{EAC68ABF-4578-42E5-A0AE-B63D7EE74D95}" srcOrd="0" destOrd="0" parTransId="{D63DB7C4-8CB0-4BF1-8575-31FF23827112}" sibTransId="{ADA55EDB-F88C-4FCF-8730-E7F088B0A5BA}"/>
    <dgm:cxn modelId="{DA5F3454-BDEF-4E70-9513-348E796DFC2F}" srcId="{220C8DCF-8844-4F17-86DE-34F1462FDA5F}" destId="{46EA78F3-74F7-4674-8DFB-CFE78282FBFA}" srcOrd="1" destOrd="0" parTransId="{F0CCF5B7-7B87-438B-BAD1-1BBC827D5AEF}" sibTransId="{4EB16667-FCE6-4362-9B6D-8D9FB273636A}"/>
    <dgm:cxn modelId="{452A8CDB-D327-486C-A61D-22CB90853013}" type="presOf" srcId="{4515B932-A6A4-4F7A-BF05-871F9581DF33}" destId="{C1631ECC-645D-4539-A576-9E01F454D89F}" srcOrd="0" destOrd="0" presId="urn:microsoft.com/office/officeart/2005/8/layout/orgChart1"/>
    <dgm:cxn modelId="{A33B0BF0-002C-4538-958D-21E9627A4D1A}" srcId="{46EA78F3-74F7-4674-8DFB-CFE78282FBFA}" destId="{F721A7C5-3EF2-4ABB-8D3F-5B503C0F161F}" srcOrd="0" destOrd="0" parTransId="{24AB9857-2B13-4AE1-BB05-23EEC4EA5ADB}" sibTransId="{55E9361B-C35D-4DD9-A8B1-C98D718F3AFF}"/>
    <dgm:cxn modelId="{6B92BBEA-7573-457C-AB5A-B2A9443ACC66}" srcId="{9232F2D2-9FE4-4274-BC8A-CF7FFA9343EB}" destId="{9EE55710-C997-48A2-B545-2B410456D971}" srcOrd="1" destOrd="0" parTransId="{3B3A5EE2-787F-48A1-87AE-519CBF5146A6}" sibTransId="{AB0C8E74-A0F8-4C39-8499-785586FFC9E9}"/>
    <dgm:cxn modelId="{A3B898F1-7510-4CE9-AE00-B6EF76A8F9FA}" type="presParOf" srcId="{68D6693F-44B7-4401-A3A0-F3C4058B93BF}" destId="{BBA0B70C-FB5E-4CCD-AAD8-1B2063962D37}" srcOrd="0" destOrd="0" presId="urn:microsoft.com/office/officeart/2005/8/layout/orgChart1"/>
    <dgm:cxn modelId="{5B2E3F54-2A7A-4513-A9DC-42BAC2264728}" type="presParOf" srcId="{BBA0B70C-FB5E-4CCD-AAD8-1B2063962D37}" destId="{C247E714-6D7D-41F2-A02C-6C3CDF03AB61}" srcOrd="0" destOrd="0" presId="urn:microsoft.com/office/officeart/2005/8/layout/orgChart1"/>
    <dgm:cxn modelId="{B3FC4D58-A13F-4616-92EA-63480B70F518}" type="presParOf" srcId="{C247E714-6D7D-41F2-A02C-6C3CDF03AB61}" destId="{25073EBC-A3A2-4F71-8C10-8958A834506D}" srcOrd="0" destOrd="0" presId="urn:microsoft.com/office/officeart/2005/8/layout/orgChart1"/>
    <dgm:cxn modelId="{AB86756F-DED0-424B-B92D-7DF5A5C5E8E3}" type="presParOf" srcId="{C247E714-6D7D-41F2-A02C-6C3CDF03AB61}" destId="{254BDDBD-BC33-46D7-8442-D77548F3EA45}" srcOrd="1" destOrd="0" presId="urn:microsoft.com/office/officeart/2005/8/layout/orgChart1"/>
    <dgm:cxn modelId="{137F82E9-C654-4A12-A8D7-63BC0A6ACAD3}" type="presParOf" srcId="{BBA0B70C-FB5E-4CCD-AAD8-1B2063962D37}" destId="{ED5031B9-A485-4279-B240-A7C77C801149}" srcOrd="1" destOrd="0" presId="urn:microsoft.com/office/officeart/2005/8/layout/orgChart1"/>
    <dgm:cxn modelId="{142E6BEF-2B5F-4AD7-83DB-0D13021F4CB6}" type="presParOf" srcId="{ED5031B9-A485-4279-B240-A7C77C801149}" destId="{357D6120-B9E7-4E68-8E7C-C9E4AE03D0A4}" srcOrd="0" destOrd="0" presId="urn:microsoft.com/office/officeart/2005/8/layout/orgChart1"/>
    <dgm:cxn modelId="{1540C893-723D-40A3-BCCA-8DFD6EAB8E95}" type="presParOf" srcId="{ED5031B9-A485-4279-B240-A7C77C801149}" destId="{2215DB27-1EA8-4784-A08E-074161CAD4CD}" srcOrd="1" destOrd="0" presId="urn:microsoft.com/office/officeart/2005/8/layout/orgChart1"/>
    <dgm:cxn modelId="{CB7391D9-5886-4BB1-8E54-BBC68364E358}" type="presParOf" srcId="{2215DB27-1EA8-4784-A08E-074161CAD4CD}" destId="{2AD0AB6F-67A5-42F0-A712-00DCCB58F4D4}" srcOrd="0" destOrd="0" presId="urn:microsoft.com/office/officeart/2005/8/layout/orgChart1"/>
    <dgm:cxn modelId="{E09D57D7-7231-49DC-A05F-1B0A48C99533}" type="presParOf" srcId="{2AD0AB6F-67A5-42F0-A712-00DCCB58F4D4}" destId="{EF33617C-7043-48B2-BF7D-E610D75A98B1}" srcOrd="0" destOrd="0" presId="urn:microsoft.com/office/officeart/2005/8/layout/orgChart1"/>
    <dgm:cxn modelId="{E71AE1E3-82B2-4CC1-BE88-4936B5638EED}" type="presParOf" srcId="{2AD0AB6F-67A5-42F0-A712-00DCCB58F4D4}" destId="{3F44EF1D-9805-4E33-B3A3-D7F6E62B577F}" srcOrd="1" destOrd="0" presId="urn:microsoft.com/office/officeart/2005/8/layout/orgChart1"/>
    <dgm:cxn modelId="{0B3FF630-FDCE-4069-86C1-06D871999294}" type="presParOf" srcId="{2215DB27-1EA8-4784-A08E-074161CAD4CD}" destId="{71DADEBE-B2EF-4D3B-9012-FE914377E740}" srcOrd="1" destOrd="0" presId="urn:microsoft.com/office/officeart/2005/8/layout/orgChart1"/>
    <dgm:cxn modelId="{327073DD-5C8D-4A22-991F-0BA5757B6D92}" type="presParOf" srcId="{71DADEBE-B2EF-4D3B-9012-FE914377E740}" destId="{1A444F90-7E89-40F6-BE1B-20F80B4A5FEA}" srcOrd="0" destOrd="0" presId="urn:microsoft.com/office/officeart/2005/8/layout/orgChart1"/>
    <dgm:cxn modelId="{46C3EF0C-A74A-453A-9BDA-3EB46F4EE1DE}" type="presParOf" srcId="{71DADEBE-B2EF-4D3B-9012-FE914377E740}" destId="{3331F40E-FB9F-4C08-8B54-D9238AA85C05}" srcOrd="1" destOrd="0" presId="urn:microsoft.com/office/officeart/2005/8/layout/orgChart1"/>
    <dgm:cxn modelId="{7B4D6AFA-3807-4D84-9E1B-1619CBD949D9}" type="presParOf" srcId="{3331F40E-FB9F-4C08-8B54-D9238AA85C05}" destId="{07E81886-DF8C-4E25-A736-C3BC1465C7E9}" srcOrd="0" destOrd="0" presId="urn:microsoft.com/office/officeart/2005/8/layout/orgChart1"/>
    <dgm:cxn modelId="{338B811B-1D71-428A-B80C-2D5C8121F984}" type="presParOf" srcId="{07E81886-DF8C-4E25-A736-C3BC1465C7E9}" destId="{0CEE3164-C26B-4278-9860-D1437F68C340}" srcOrd="0" destOrd="0" presId="urn:microsoft.com/office/officeart/2005/8/layout/orgChart1"/>
    <dgm:cxn modelId="{01186030-0483-46AA-9F07-5F370F208952}" type="presParOf" srcId="{07E81886-DF8C-4E25-A736-C3BC1465C7E9}" destId="{81D9B8F8-8CF6-4482-9C89-C551EBB89686}" srcOrd="1" destOrd="0" presId="urn:microsoft.com/office/officeart/2005/8/layout/orgChart1"/>
    <dgm:cxn modelId="{E9CF4F56-5AC6-4252-9332-358F3A069025}" type="presParOf" srcId="{3331F40E-FB9F-4C08-8B54-D9238AA85C05}" destId="{04694F5C-6228-449C-9FE5-02ED7F12E0D9}" srcOrd="1" destOrd="0" presId="urn:microsoft.com/office/officeart/2005/8/layout/orgChart1"/>
    <dgm:cxn modelId="{15A3953C-3C3F-496D-8939-4236907B616E}" type="presParOf" srcId="{3331F40E-FB9F-4C08-8B54-D9238AA85C05}" destId="{1C7D3525-08FD-4C49-9A37-35C95120999B}" srcOrd="2" destOrd="0" presId="urn:microsoft.com/office/officeart/2005/8/layout/orgChart1"/>
    <dgm:cxn modelId="{0762F35E-FD63-45EA-95DB-7853891D14AD}" type="presParOf" srcId="{71DADEBE-B2EF-4D3B-9012-FE914377E740}" destId="{241F8BA5-14AF-4FB6-8D07-7698074F022F}" srcOrd="2" destOrd="0" presId="urn:microsoft.com/office/officeart/2005/8/layout/orgChart1"/>
    <dgm:cxn modelId="{BFDAFF2B-B04B-4BC9-87CF-8D2205764616}" type="presParOf" srcId="{71DADEBE-B2EF-4D3B-9012-FE914377E740}" destId="{EA287817-3E48-436B-85AF-591061978325}" srcOrd="3" destOrd="0" presId="urn:microsoft.com/office/officeart/2005/8/layout/orgChart1"/>
    <dgm:cxn modelId="{629EDD67-A510-4833-8A04-6F69108D6523}" type="presParOf" srcId="{EA287817-3E48-436B-85AF-591061978325}" destId="{5B12D8ED-B592-446B-8E1E-7ABF221AF29F}" srcOrd="0" destOrd="0" presId="urn:microsoft.com/office/officeart/2005/8/layout/orgChart1"/>
    <dgm:cxn modelId="{4B675FB8-1BB3-4FA1-A7E4-676FD57703BD}" type="presParOf" srcId="{5B12D8ED-B592-446B-8E1E-7ABF221AF29F}" destId="{2C546189-8BC7-4A22-8408-39252F718C46}" srcOrd="0" destOrd="0" presId="urn:microsoft.com/office/officeart/2005/8/layout/orgChart1"/>
    <dgm:cxn modelId="{AE83A6AE-C2CD-4967-9123-31AF32CFAFBC}" type="presParOf" srcId="{5B12D8ED-B592-446B-8E1E-7ABF221AF29F}" destId="{2753B30E-537B-46D8-8DE8-260F5F59CA1A}" srcOrd="1" destOrd="0" presId="urn:microsoft.com/office/officeart/2005/8/layout/orgChart1"/>
    <dgm:cxn modelId="{873237E8-5AE8-4C1A-82F4-D2DA8B23BAAF}" type="presParOf" srcId="{EA287817-3E48-436B-85AF-591061978325}" destId="{C082B073-AD99-4519-9002-74AB8C4E69BB}" srcOrd="1" destOrd="0" presId="urn:microsoft.com/office/officeart/2005/8/layout/orgChart1"/>
    <dgm:cxn modelId="{9CD5D670-FA5B-485F-97E2-4CD894D39651}" type="presParOf" srcId="{EA287817-3E48-436B-85AF-591061978325}" destId="{1BEE899A-387A-40DD-805F-63C9D97AB84D}" srcOrd="2" destOrd="0" presId="urn:microsoft.com/office/officeart/2005/8/layout/orgChart1"/>
    <dgm:cxn modelId="{2862E87D-0885-4E3B-9EFB-04F866B63A9B}" type="presParOf" srcId="{71DADEBE-B2EF-4D3B-9012-FE914377E740}" destId="{4DC74034-90D8-47E3-96F9-FFA4C53D00AE}" srcOrd="4" destOrd="0" presId="urn:microsoft.com/office/officeart/2005/8/layout/orgChart1"/>
    <dgm:cxn modelId="{92FB99D3-74EF-4858-B568-557FA055E5B2}" type="presParOf" srcId="{71DADEBE-B2EF-4D3B-9012-FE914377E740}" destId="{2159676D-EFF4-4D2C-B427-E42A189C9237}" srcOrd="5" destOrd="0" presId="urn:microsoft.com/office/officeart/2005/8/layout/orgChart1"/>
    <dgm:cxn modelId="{02CAA28C-1432-4EEC-8DBA-AFD82ED21E82}" type="presParOf" srcId="{2159676D-EFF4-4D2C-B427-E42A189C9237}" destId="{F75BE086-A6A1-4A80-8ED7-CFBDA06EDC9A}" srcOrd="0" destOrd="0" presId="urn:microsoft.com/office/officeart/2005/8/layout/orgChart1"/>
    <dgm:cxn modelId="{58BBFC6C-B339-40A6-9401-8646B8846F4B}" type="presParOf" srcId="{F75BE086-A6A1-4A80-8ED7-CFBDA06EDC9A}" destId="{2AEE5C08-0AD0-4B4F-974A-F587BD0D38DA}" srcOrd="0" destOrd="0" presId="urn:microsoft.com/office/officeart/2005/8/layout/orgChart1"/>
    <dgm:cxn modelId="{7A34EB20-DE4E-403C-96CF-15C7B6C3B2E2}" type="presParOf" srcId="{F75BE086-A6A1-4A80-8ED7-CFBDA06EDC9A}" destId="{965ACB9D-B510-48D2-B237-B84E31713B14}" srcOrd="1" destOrd="0" presId="urn:microsoft.com/office/officeart/2005/8/layout/orgChart1"/>
    <dgm:cxn modelId="{4B672200-6A16-4BB6-B60C-3BBA8FF50C02}" type="presParOf" srcId="{2159676D-EFF4-4D2C-B427-E42A189C9237}" destId="{A2BF9D63-C3D0-41E3-88A5-E9107FD49D7C}" srcOrd="1" destOrd="0" presId="urn:microsoft.com/office/officeart/2005/8/layout/orgChart1"/>
    <dgm:cxn modelId="{85A01852-D59B-4278-9270-10AA262F0B41}" type="presParOf" srcId="{2159676D-EFF4-4D2C-B427-E42A189C9237}" destId="{8FC28791-CBF8-4560-B81F-FE51CAC90072}" srcOrd="2" destOrd="0" presId="urn:microsoft.com/office/officeart/2005/8/layout/orgChart1"/>
    <dgm:cxn modelId="{11349DE7-D733-4355-900B-808342F62C61}" type="presParOf" srcId="{71DADEBE-B2EF-4D3B-9012-FE914377E740}" destId="{F39F903E-0D9C-455F-9A67-0C2D49B82BD2}" srcOrd="6" destOrd="0" presId="urn:microsoft.com/office/officeart/2005/8/layout/orgChart1"/>
    <dgm:cxn modelId="{89F45546-8C91-4D91-BB0E-2AD57504B89A}" type="presParOf" srcId="{71DADEBE-B2EF-4D3B-9012-FE914377E740}" destId="{95213F15-4E34-41A0-8507-704AE4AF1B56}" srcOrd="7" destOrd="0" presId="urn:microsoft.com/office/officeart/2005/8/layout/orgChart1"/>
    <dgm:cxn modelId="{638EA02C-502E-43FA-B97D-B77A3620DE50}" type="presParOf" srcId="{95213F15-4E34-41A0-8507-704AE4AF1B56}" destId="{70BB8587-A439-4B73-BAAF-EAE142982406}" srcOrd="0" destOrd="0" presId="urn:microsoft.com/office/officeart/2005/8/layout/orgChart1"/>
    <dgm:cxn modelId="{103C179B-54F1-4C05-9F9C-C24CBA608404}" type="presParOf" srcId="{70BB8587-A439-4B73-BAAF-EAE142982406}" destId="{D60961BE-A80C-405C-A5A5-1BE92C1FFAB2}" srcOrd="0" destOrd="0" presId="urn:microsoft.com/office/officeart/2005/8/layout/orgChart1"/>
    <dgm:cxn modelId="{FE524DFE-85AA-4298-BB0E-15EFB1A2943B}" type="presParOf" srcId="{70BB8587-A439-4B73-BAAF-EAE142982406}" destId="{B972A710-1DE4-4ABC-8F7D-0122C269993C}" srcOrd="1" destOrd="0" presId="urn:microsoft.com/office/officeart/2005/8/layout/orgChart1"/>
    <dgm:cxn modelId="{65E43923-4315-4C26-9527-BD396EE357F1}" type="presParOf" srcId="{95213F15-4E34-41A0-8507-704AE4AF1B56}" destId="{F05B4028-2533-4A41-AAD5-3B6855777F01}" srcOrd="1" destOrd="0" presId="urn:microsoft.com/office/officeart/2005/8/layout/orgChart1"/>
    <dgm:cxn modelId="{FB2423F7-A02C-49D7-9DF2-4184058A8456}" type="presParOf" srcId="{95213F15-4E34-41A0-8507-704AE4AF1B56}" destId="{7881C3BC-F767-4438-8559-6ED10464EF53}" srcOrd="2" destOrd="0" presId="urn:microsoft.com/office/officeart/2005/8/layout/orgChart1"/>
    <dgm:cxn modelId="{EDB83B6C-C50F-4438-8816-A0A76D610B53}" type="presParOf" srcId="{2215DB27-1EA8-4784-A08E-074161CAD4CD}" destId="{698691CA-F51A-493A-B6FA-85584488DCD3}" srcOrd="2" destOrd="0" presId="urn:microsoft.com/office/officeart/2005/8/layout/orgChart1"/>
    <dgm:cxn modelId="{E2E33D42-7D82-4FC0-9AA0-A5BDE23BA7AB}" type="presParOf" srcId="{ED5031B9-A485-4279-B240-A7C77C801149}" destId="{02676346-CA00-43EC-AC0C-265D579471E1}" srcOrd="2" destOrd="0" presId="urn:microsoft.com/office/officeart/2005/8/layout/orgChart1"/>
    <dgm:cxn modelId="{D1822448-4080-4AF4-AD35-402F8F164792}" type="presParOf" srcId="{ED5031B9-A485-4279-B240-A7C77C801149}" destId="{E2BDA7D6-D3E9-42AC-822F-50522626029E}" srcOrd="3" destOrd="0" presId="urn:microsoft.com/office/officeart/2005/8/layout/orgChart1"/>
    <dgm:cxn modelId="{193784EE-79F0-4BDE-A96F-E7EA4E0C1567}" type="presParOf" srcId="{E2BDA7D6-D3E9-42AC-822F-50522626029E}" destId="{674C5BE9-D5BE-49E9-A86A-2A617E52EB92}" srcOrd="0" destOrd="0" presId="urn:microsoft.com/office/officeart/2005/8/layout/orgChart1"/>
    <dgm:cxn modelId="{E1F7EB55-3D0C-4F79-B475-C47B1AF44A77}" type="presParOf" srcId="{674C5BE9-D5BE-49E9-A86A-2A617E52EB92}" destId="{5A6FD3EA-5998-4023-B79D-294BCE84D1B4}" srcOrd="0" destOrd="0" presId="urn:microsoft.com/office/officeart/2005/8/layout/orgChart1"/>
    <dgm:cxn modelId="{1EB0DB83-1636-47B4-9997-70F055023585}" type="presParOf" srcId="{674C5BE9-D5BE-49E9-A86A-2A617E52EB92}" destId="{84120541-6084-4E19-AF9D-A4A6B87CE78D}" srcOrd="1" destOrd="0" presId="urn:microsoft.com/office/officeart/2005/8/layout/orgChart1"/>
    <dgm:cxn modelId="{1429D02C-F027-4016-977F-0E945679EEE4}" type="presParOf" srcId="{E2BDA7D6-D3E9-42AC-822F-50522626029E}" destId="{0AF75955-66CA-4CC2-BE9E-99DE93C09AF9}" srcOrd="1" destOrd="0" presId="urn:microsoft.com/office/officeart/2005/8/layout/orgChart1"/>
    <dgm:cxn modelId="{93BC1A81-547A-43D2-8477-5FF9A1F623E9}" type="presParOf" srcId="{0AF75955-66CA-4CC2-BE9E-99DE93C09AF9}" destId="{C93C0441-F297-463C-B434-7485B6298E18}" srcOrd="0" destOrd="0" presId="urn:microsoft.com/office/officeart/2005/8/layout/orgChart1"/>
    <dgm:cxn modelId="{7B83CF56-7EBD-4969-8FF0-77B2E91692CB}" type="presParOf" srcId="{0AF75955-66CA-4CC2-BE9E-99DE93C09AF9}" destId="{14CB976B-CC13-4827-A7B6-79C75FB09500}" srcOrd="1" destOrd="0" presId="urn:microsoft.com/office/officeart/2005/8/layout/orgChart1"/>
    <dgm:cxn modelId="{F515DC5B-F325-4C4C-8E72-70FE552AC776}" type="presParOf" srcId="{14CB976B-CC13-4827-A7B6-79C75FB09500}" destId="{3BAFD8E5-8FBE-4EC1-9B5A-7E0DFDDDC251}" srcOrd="0" destOrd="0" presId="urn:microsoft.com/office/officeart/2005/8/layout/orgChart1"/>
    <dgm:cxn modelId="{1CC348EF-24E9-4711-BC4B-86BC93F88EE4}" type="presParOf" srcId="{3BAFD8E5-8FBE-4EC1-9B5A-7E0DFDDDC251}" destId="{B473D85D-231B-4E59-8EF1-A0881F3CF117}" srcOrd="0" destOrd="0" presId="urn:microsoft.com/office/officeart/2005/8/layout/orgChart1"/>
    <dgm:cxn modelId="{5599ADC3-BD05-47C9-8733-EFC3F7058390}" type="presParOf" srcId="{3BAFD8E5-8FBE-4EC1-9B5A-7E0DFDDDC251}" destId="{49C38506-4798-475F-BAF4-EF7BA3CCBACE}" srcOrd="1" destOrd="0" presId="urn:microsoft.com/office/officeart/2005/8/layout/orgChart1"/>
    <dgm:cxn modelId="{772A0413-A89E-4954-8DFA-045D295ADA04}" type="presParOf" srcId="{14CB976B-CC13-4827-A7B6-79C75FB09500}" destId="{30854EC4-9B82-4D16-9351-D955DE509AAE}" srcOrd="1" destOrd="0" presId="urn:microsoft.com/office/officeart/2005/8/layout/orgChart1"/>
    <dgm:cxn modelId="{13561E3E-E663-49A8-BD63-5F557A8B3748}" type="presParOf" srcId="{14CB976B-CC13-4827-A7B6-79C75FB09500}" destId="{99182C69-26A1-4D47-AD2F-BC8594A9AD60}" srcOrd="2" destOrd="0" presId="urn:microsoft.com/office/officeart/2005/8/layout/orgChart1"/>
    <dgm:cxn modelId="{1E74A57F-0FDD-46EE-B0F1-C8271A144D80}" type="presParOf" srcId="{0AF75955-66CA-4CC2-BE9E-99DE93C09AF9}" destId="{8D03F5DA-70F3-4B38-9A45-7092834EECE0}" srcOrd="2" destOrd="0" presId="urn:microsoft.com/office/officeart/2005/8/layout/orgChart1"/>
    <dgm:cxn modelId="{0372FD07-D8CD-491B-833B-6E71B2D49C8E}" type="presParOf" srcId="{0AF75955-66CA-4CC2-BE9E-99DE93C09AF9}" destId="{E367F326-BC26-4BB9-9875-29A75FD9B9F8}" srcOrd="3" destOrd="0" presId="urn:microsoft.com/office/officeart/2005/8/layout/orgChart1"/>
    <dgm:cxn modelId="{2D33F5DD-D6BD-4CAD-A503-4CA70A84A096}" type="presParOf" srcId="{E367F326-BC26-4BB9-9875-29A75FD9B9F8}" destId="{5A2D8DD4-1DBC-4A8F-BB87-17B67E2F1A8F}" srcOrd="0" destOrd="0" presId="urn:microsoft.com/office/officeart/2005/8/layout/orgChart1"/>
    <dgm:cxn modelId="{075BE739-1643-41D4-B991-EFF78E1473C9}" type="presParOf" srcId="{5A2D8DD4-1DBC-4A8F-BB87-17B67E2F1A8F}" destId="{98794289-B410-44CD-8D7A-960289F4C919}" srcOrd="0" destOrd="0" presId="urn:microsoft.com/office/officeart/2005/8/layout/orgChart1"/>
    <dgm:cxn modelId="{D31AA4D3-51A2-42E1-83A1-2F8E717F6550}" type="presParOf" srcId="{5A2D8DD4-1DBC-4A8F-BB87-17B67E2F1A8F}" destId="{C70435F8-4113-4303-8ED0-636EF26E2921}" srcOrd="1" destOrd="0" presId="urn:microsoft.com/office/officeart/2005/8/layout/orgChart1"/>
    <dgm:cxn modelId="{8BAB245F-188F-4BA4-8BB1-0974BEC91540}" type="presParOf" srcId="{E367F326-BC26-4BB9-9875-29A75FD9B9F8}" destId="{EA83E5E4-EB16-4C03-863C-FD852DED3AE4}" srcOrd="1" destOrd="0" presId="urn:microsoft.com/office/officeart/2005/8/layout/orgChart1"/>
    <dgm:cxn modelId="{1E60F088-F2E4-4D9D-8C9F-B0A272D78B82}" type="presParOf" srcId="{E367F326-BC26-4BB9-9875-29A75FD9B9F8}" destId="{5789BF5A-11FF-4C20-A3C4-DE782E28ACF3}" srcOrd="2" destOrd="0" presId="urn:microsoft.com/office/officeart/2005/8/layout/orgChart1"/>
    <dgm:cxn modelId="{F1B1C60A-BC0E-4A29-9105-4C3FA1581134}" type="presParOf" srcId="{0AF75955-66CA-4CC2-BE9E-99DE93C09AF9}" destId="{7FB31256-CFE0-4148-8E1C-553BF97ABA4A}" srcOrd="4" destOrd="0" presId="urn:microsoft.com/office/officeart/2005/8/layout/orgChart1"/>
    <dgm:cxn modelId="{C29DE15C-3A69-4A83-8B6C-FFBB17169E08}" type="presParOf" srcId="{0AF75955-66CA-4CC2-BE9E-99DE93C09AF9}" destId="{D824CF4D-0EC3-427D-B4EA-134F20E8E52C}" srcOrd="5" destOrd="0" presId="urn:microsoft.com/office/officeart/2005/8/layout/orgChart1"/>
    <dgm:cxn modelId="{03D65F1D-48F8-499D-A788-54B6128D7A17}" type="presParOf" srcId="{D824CF4D-0EC3-427D-B4EA-134F20E8E52C}" destId="{7F033FCE-D074-4C34-84C2-3F4310150518}" srcOrd="0" destOrd="0" presId="urn:microsoft.com/office/officeart/2005/8/layout/orgChart1"/>
    <dgm:cxn modelId="{FB3EA67B-659E-4A7C-BA7B-02F5BAC1EF4D}" type="presParOf" srcId="{7F033FCE-D074-4C34-84C2-3F4310150518}" destId="{901834A4-7530-4B0A-98D6-6C6083F9D301}" srcOrd="0" destOrd="0" presId="urn:microsoft.com/office/officeart/2005/8/layout/orgChart1"/>
    <dgm:cxn modelId="{2BB34AC4-1D8A-47FF-8F23-6C3E23EC1E71}" type="presParOf" srcId="{7F033FCE-D074-4C34-84C2-3F4310150518}" destId="{42DD9934-2529-4DBF-9ED1-0ACE6DB9EF6E}" srcOrd="1" destOrd="0" presId="urn:microsoft.com/office/officeart/2005/8/layout/orgChart1"/>
    <dgm:cxn modelId="{73755099-3CC2-4AE9-91EA-705F825AB968}" type="presParOf" srcId="{D824CF4D-0EC3-427D-B4EA-134F20E8E52C}" destId="{A30042F7-EF72-4749-A217-539FF95D6B1E}" srcOrd="1" destOrd="0" presId="urn:microsoft.com/office/officeart/2005/8/layout/orgChart1"/>
    <dgm:cxn modelId="{BA0CDDCA-4E88-4B74-A89E-C0DB1A57D929}" type="presParOf" srcId="{D824CF4D-0EC3-427D-B4EA-134F20E8E52C}" destId="{4A4193FE-8FAE-4A1A-824E-95712560C7C4}" srcOrd="2" destOrd="0" presId="urn:microsoft.com/office/officeart/2005/8/layout/orgChart1"/>
    <dgm:cxn modelId="{866AE79F-2330-47A4-BDD9-65C749B55386}" type="presParOf" srcId="{E2BDA7D6-D3E9-42AC-822F-50522626029E}" destId="{A56D91AF-2B08-4D58-BFB1-385BB8FD4B31}" srcOrd="2" destOrd="0" presId="urn:microsoft.com/office/officeart/2005/8/layout/orgChart1"/>
    <dgm:cxn modelId="{2B926545-46AB-4B8D-80CC-F431A47B8790}" type="presParOf" srcId="{ED5031B9-A485-4279-B240-A7C77C801149}" destId="{DBA0A297-782E-449D-B371-166EEBD7673B}" srcOrd="4" destOrd="0" presId="urn:microsoft.com/office/officeart/2005/8/layout/orgChart1"/>
    <dgm:cxn modelId="{D2F3FE2B-D3FB-4746-9C5D-78E18C533831}" type="presParOf" srcId="{ED5031B9-A485-4279-B240-A7C77C801149}" destId="{F3213689-D9E3-4F99-99AD-4B984E85CEEC}" srcOrd="5" destOrd="0" presId="urn:microsoft.com/office/officeart/2005/8/layout/orgChart1"/>
    <dgm:cxn modelId="{DAFC83BA-881A-4E3C-8D1C-FBF0A2D49BC7}" type="presParOf" srcId="{F3213689-D9E3-4F99-99AD-4B984E85CEEC}" destId="{C04DB354-6BDE-4426-AB49-310DB6CF8912}" srcOrd="0" destOrd="0" presId="urn:microsoft.com/office/officeart/2005/8/layout/orgChart1"/>
    <dgm:cxn modelId="{F5D3179E-5368-40AB-9744-8747C220E327}" type="presParOf" srcId="{C04DB354-6BDE-4426-AB49-310DB6CF8912}" destId="{13F8EE4C-28C7-4210-8531-A9F3625464D4}" srcOrd="0" destOrd="0" presId="urn:microsoft.com/office/officeart/2005/8/layout/orgChart1"/>
    <dgm:cxn modelId="{C8B14323-A410-4D54-9D2E-B8B9492F0A22}" type="presParOf" srcId="{C04DB354-6BDE-4426-AB49-310DB6CF8912}" destId="{9A4972FE-C185-4C2B-95EE-047CAE42B7B7}" srcOrd="1" destOrd="0" presId="urn:microsoft.com/office/officeart/2005/8/layout/orgChart1"/>
    <dgm:cxn modelId="{CE9D65CB-0040-474F-8F24-89F2857FE03B}" type="presParOf" srcId="{F3213689-D9E3-4F99-99AD-4B984E85CEEC}" destId="{96EAD0A6-3C16-4156-9319-E9B526916566}" srcOrd="1" destOrd="0" presId="urn:microsoft.com/office/officeart/2005/8/layout/orgChart1"/>
    <dgm:cxn modelId="{FC855507-60F0-4B6C-8CB6-28DB42A63E3F}" type="presParOf" srcId="{96EAD0A6-3C16-4156-9319-E9B526916566}" destId="{E3D32790-DCEC-46D7-9D66-C9ACDCB335D0}" srcOrd="0" destOrd="0" presId="urn:microsoft.com/office/officeart/2005/8/layout/orgChart1"/>
    <dgm:cxn modelId="{33F55A3B-FBB0-4809-A9F2-A4A5873EC9AF}" type="presParOf" srcId="{96EAD0A6-3C16-4156-9319-E9B526916566}" destId="{DDF3060B-0DA6-42F2-8791-407FDC57C6A2}" srcOrd="1" destOrd="0" presId="urn:microsoft.com/office/officeart/2005/8/layout/orgChart1"/>
    <dgm:cxn modelId="{E29B294A-401D-44C8-BA97-73EDB3AF726B}" type="presParOf" srcId="{DDF3060B-0DA6-42F2-8791-407FDC57C6A2}" destId="{31F56A9A-B28E-4DFC-BE1C-200549CD9CE5}" srcOrd="0" destOrd="0" presId="urn:microsoft.com/office/officeart/2005/8/layout/orgChart1"/>
    <dgm:cxn modelId="{E24509BC-7979-479B-86B6-64E108D8A35B}" type="presParOf" srcId="{31F56A9A-B28E-4DFC-BE1C-200549CD9CE5}" destId="{5E35FC24-F99A-44C0-BDD3-B7CAE7DE25B3}" srcOrd="0" destOrd="0" presId="urn:microsoft.com/office/officeart/2005/8/layout/orgChart1"/>
    <dgm:cxn modelId="{F823F531-A3F8-4915-B0E3-071C9DF8A798}" type="presParOf" srcId="{31F56A9A-B28E-4DFC-BE1C-200549CD9CE5}" destId="{334CF570-308F-4853-923B-45F417E62DE0}" srcOrd="1" destOrd="0" presId="urn:microsoft.com/office/officeart/2005/8/layout/orgChart1"/>
    <dgm:cxn modelId="{E522A1C0-72BE-4210-97C2-85A41875FD26}" type="presParOf" srcId="{DDF3060B-0DA6-42F2-8791-407FDC57C6A2}" destId="{308136F9-D7C0-4439-ACBE-001C0EB047F9}" srcOrd="1" destOrd="0" presId="urn:microsoft.com/office/officeart/2005/8/layout/orgChart1"/>
    <dgm:cxn modelId="{4CE910A1-1701-4DDB-9BC5-61EB77F2323D}" type="presParOf" srcId="{DDF3060B-0DA6-42F2-8791-407FDC57C6A2}" destId="{DBC3C19C-36B1-4F04-B4C2-3481EA99E78D}" srcOrd="2" destOrd="0" presId="urn:microsoft.com/office/officeart/2005/8/layout/orgChart1"/>
    <dgm:cxn modelId="{8A73A4CE-6C9A-452B-AEEA-0FF48C792E72}" type="presParOf" srcId="{96EAD0A6-3C16-4156-9319-E9B526916566}" destId="{9377118B-027C-44F5-8363-5CF1228F8ED4}" srcOrd="2" destOrd="0" presId="urn:microsoft.com/office/officeart/2005/8/layout/orgChart1"/>
    <dgm:cxn modelId="{2827E266-3B2A-46FB-A75C-4B677D53B2AB}" type="presParOf" srcId="{96EAD0A6-3C16-4156-9319-E9B526916566}" destId="{9D53875A-6366-4982-B0BC-E7FCD5044BAC}" srcOrd="3" destOrd="0" presId="urn:microsoft.com/office/officeart/2005/8/layout/orgChart1"/>
    <dgm:cxn modelId="{C8BB8EC0-2AA5-426D-96C3-21659407E0B4}" type="presParOf" srcId="{9D53875A-6366-4982-B0BC-E7FCD5044BAC}" destId="{A6B7402F-AB71-4AD1-B602-8A92FCD3A2C4}" srcOrd="0" destOrd="0" presId="urn:microsoft.com/office/officeart/2005/8/layout/orgChart1"/>
    <dgm:cxn modelId="{63D51D82-D94D-4E63-ABDE-70C55AF280B3}" type="presParOf" srcId="{A6B7402F-AB71-4AD1-B602-8A92FCD3A2C4}" destId="{ED3FD36A-B83C-497D-A8D6-34F7208189FA}" srcOrd="0" destOrd="0" presId="urn:microsoft.com/office/officeart/2005/8/layout/orgChart1"/>
    <dgm:cxn modelId="{DFCF9C95-8D45-44A8-B06F-7F1A8772EACD}" type="presParOf" srcId="{A6B7402F-AB71-4AD1-B602-8A92FCD3A2C4}" destId="{101DE73F-E25E-4B74-8010-8A26C7ED7B78}" srcOrd="1" destOrd="0" presId="urn:microsoft.com/office/officeart/2005/8/layout/orgChart1"/>
    <dgm:cxn modelId="{A2D96C59-4A9F-44BE-BFDE-803023EFF1A2}" type="presParOf" srcId="{9D53875A-6366-4982-B0BC-E7FCD5044BAC}" destId="{25706E3C-FABF-43E7-A6B0-FD4C9F6E5CC5}" srcOrd="1" destOrd="0" presId="urn:microsoft.com/office/officeart/2005/8/layout/orgChart1"/>
    <dgm:cxn modelId="{AC1D3EEE-832F-4051-B919-04EC5D3C1824}" type="presParOf" srcId="{9D53875A-6366-4982-B0BC-E7FCD5044BAC}" destId="{5475AE83-710B-46B2-86A5-004C947CFDB7}" srcOrd="2" destOrd="0" presId="urn:microsoft.com/office/officeart/2005/8/layout/orgChart1"/>
    <dgm:cxn modelId="{F8085DB0-9808-4E6B-B8E4-C2AE74E565E8}" type="presParOf" srcId="{F3213689-D9E3-4F99-99AD-4B984E85CEEC}" destId="{DE7989FF-E3AB-408F-AFFD-4F6E77D17922}" srcOrd="2" destOrd="0" presId="urn:microsoft.com/office/officeart/2005/8/layout/orgChart1"/>
    <dgm:cxn modelId="{A1EE585F-28FE-49A8-8A48-276F12F62606}" type="presParOf" srcId="{ED5031B9-A485-4279-B240-A7C77C801149}" destId="{55F8CB2D-3965-4813-94C6-A02D6F472E06}" srcOrd="6" destOrd="0" presId="urn:microsoft.com/office/officeart/2005/8/layout/orgChart1"/>
    <dgm:cxn modelId="{8AA03DA3-2930-4EC9-AADB-46784A5FBF2F}" type="presParOf" srcId="{ED5031B9-A485-4279-B240-A7C77C801149}" destId="{2D2A5BDC-6A68-4FE3-B719-F6F80BA195D4}" srcOrd="7" destOrd="0" presId="urn:microsoft.com/office/officeart/2005/8/layout/orgChart1"/>
    <dgm:cxn modelId="{EBF3D518-F630-48ED-AE51-490D5DE0E155}" type="presParOf" srcId="{2D2A5BDC-6A68-4FE3-B719-F6F80BA195D4}" destId="{30CADC95-3766-4EB0-92DF-7D8F93AAF537}" srcOrd="0" destOrd="0" presId="urn:microsoft.com/office/officeart/2005/8/layout/orgChart1"/>
    <dgm:cxn modelId="{88DF9433-E869-4234-AFEE-777D1E15296C}" type="presParOf" srcId="{30CADC95-3766-4EB0-92DF-7D8F93AAF537}" destId="{D9C54CA2-1DDB-42A8-8A24-F60E1DBBCC26}" srcOrd="0" destOrd="0" presId="urn:microsoft.com/office/officeart/2005/8/layout/orgChart1"/>
    <dgm:cxn modelId="{94AC386F-EC6A-467F-9C64-80C15FB3579D}" type="presParOf" srcId="{30CADC95-3766-4EB0-92DF-7D8F93AAF537}" destId="{7F013379-880F-4D47-8F6C-A06F2E794FBD}" srcOrd="1" destOrd="0" presId="urn:microsoft.com/office/officeart/2005/8/layout/orgChart1"/>
    <dgm:cxn modelId="{160419B1-B003-461F-82F8-04481AAADDE1}" type="presParOf" srcId="{2D2A5BDC-6A68-4FE3-B719-F6F80BA195D4}" destId="{D4C4FEA6-FFF7-47CC-BF7F-B082A7D41B76}" srcOrd="1" destOrd="0" presId="urn:microsoft.com/office/officeart/2005/8/layout/orgChart1"/>
    <dgm:cxn modelId="{4151D7E1-7DA5-4D5F-BEAE-9E4A660FB7DD}" type="presParOf" srcId="{D4C4FEA6-FFF7-47CC-BF7F-B082A7D41B76}" destId="{6434FE4B-9810-4000-815C-765ECF6C1D1F}" srcOrd="0" destOrd="0" presId="urn:microsoft.com/office/officeart/2005/8/layout/orgChart1"/>
    <dgm:cxn modelId="{C22ACE99-0EFD-4B87-AE64-61BB6FE80F2E}" type="presParOf" srcId="{D4C4FEA6-FFF7-47CC-BF7F-B082A7D41B76}" destId="{21AC1309-FDAF-4EBF-8FA1-4B3BFFCC58FB}" srcOrd="1" destOrd="0" presId="urn:microsoft.com/office/officeart/2005/8/layout/orgChart1"/>
    <dgm:cxn modelId="{1CEB32F2-FFA9-4DF3-8E6C-931AD4EE34B1}" type="presParOf" srcId="{21AC1309-FDAF-4EBF-8FA1-4B3BFFCC58FB}" destId="{7672FB9A-E4FE-47F7-B2A7-E8524CF3DE24}" srcOrd="0" destOrd="0" presId="urn:microsoft.com/office/officeart/2005/8/layout/orgChart1"/>
    <dgm:cxn modelId="{448C9C42-E52A-4D23-84CF-343AA52B7E8E}" type="presParOf" srcId="{7672FB9A-E4FE-47F7-B2A7-E8524CF3DE24}" destId="{C1631ECC-645D-4539-A576-9E01F454D89F}" srcOrd="0" destOrd="0" presId="urn:microsoft.com/office/officeart/2005/8/layout/orgChart1"/>
    <dgm:cxn modelId="{5E345812-9C7E-47CB-A1B6-FAD731B60F89}" type="presParOf" srcId="{7672FB9A-E4FE-47F7-B2A7-E8524CF3DE24}" destId="{6B177B5E-B626-447E-8035-982237D2E5CE}" srcOrd="1" destOrd="0" presId="urn:microsoft.com/office/officeart/2005/8/layout/orgChart1"/>
    <dgm:cxn modelId="{F80CCB69-2667-482F-8CAC-0A10BF54AAE1}" type="presParOf" srcId="{21AC1309-FDAF-4EBF-8FA1-4B3BFFCC58FB}" destId="{F0BCC1A8-B8FA-4E81-B00D-18A61293A938}" srcOrd="1" destOrd="0" presId="urn:microsoft.com/office/officeart/2005/8/layout/orgChart1"/>
    <dgm:cxn modelId="{C5038271-5745-41EA-BC38-A6F66600DEBF}" type="presParOf" srcId="{21AC1309-FDAF-4EBF-8FA1-4B3BFFCC58FB}" destId="{C642905B-0530-4FEF-A350-8090993CD82A}" srcOrd="2" destOrd="0" presId="urn:microsoft.com/office/officeart/2005/8/layout/orgChart1"/>
    <dgm:cxn modelId="{6762BB6C-C47F-48D9-9694-68CB68B731FB}" type="presParOf" srcId="{2D2A5BDC-6A68-4FE3-B719-F6F80BA195D4}" destId="{85682348-8CBB-42B3-A98A-E6F80AA3B40A}" srcOrd="2" destOrd="0" presId="urn:microsoft.com/office/officeart/2005/8/layout/orgChart1"/>
    <dgm:cxn modelId="{69A8983D-457E-475F-8730-F411AEDFA8DE}" type="presParOf" srcId="{BBA0B70C-FB5E-4CCD-AAD8-1B2063962D37}" destId="{DCF43CC5-DB9F-403A-9818-6C9938634A1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A1702C-54BF-4402-BAC3-926905EBBD07}" type="doc">
      <dgm:prSet loTypeId="urn:microsoft.com/office/officeart/2005/8/layout/orgChart1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hr-HR"/>
        </a:p>
      </dgm:t>
    </dgm:pt>
    <dgm:pt modelId="{220C8DCF-8844-4F17-86DE-34F1462FDA5F}">
      <dgm:prSet phldrT="[Text]"/>
      <dgm:spPr/>
      <dgm:t>
        <a:bodyPr/>
        <a:lstStyle/>
        <a:p>
          <a:r>
            <a:rPr lang="hr-HR" dirty="0" smtClean="0"/>
            <a:t>Topografske karte</a:t>
          </a:r>
          <a:endParaRPr lang="hr-HR" dirty="0"/>
        </a:p>
      </dgm:t>
    </dgm:pt>
    <dgm:pt modelId="{54862D13-168F-4962-9D50-D6413A06D054}" type="parTrans" cxnId="{9D11CF5C-2E43-4675-BD94-1BF98BBEBD76}">
      <dgm:prSet/>
      <dgm:spPr/>
      <dgm:t>
        <a:bodyPr/>
        <a:lstStyle/>
        <a:p>
          <a:endParaRPr lang="hr-HR"/>
        </a:p>
      </dgm:t>
    </dgm:pt>
    <dgm:pt modelId="{3338306C-4F74-46B5-A760-5ABE138968DB}" type="sibTrans" cxnId="{9D11CF5C-2E43-4675-BD94-1BF98BBEBD76}">
      <dgm:prSet/>
      <dgm:spPr/>
      <dgm:t>
        <a:bodyPr/>
        <a:lstStyle/>
        <a:p>
          <a:endParaRPr lang="hr-HR"/>
        </a:p>
      </dgm:t>
    </dgm:pt>
    <dgm:pt modelId="{9232F2D2-9FE4-4274-BC8A-CF7FFA9343EB}">
      <dgm:prSet phldrT="[Text]"/>
      <dgm:spPr/>
      <dgm:t>
        <a:bodyPr/>
        <a:lstStyle/>
        <a:p>
          <a:r>
            <a:rPr lang="hr-HR" dirty="0" smtClean="0"/>
            <a:t>Topometrijske karte </a:t>
          </a:r>
          <a:endParaRPr lang="hr-HR" dirty="0"/>
        </a:p>
      </dgm:t>
    </dgm:pt>
    <dgm:pt modelId="{7F7D6293-8B62-4F73-ABB8-3B3BC08BE48A}" type="parTrans" cxnId="{F512C59D-3428-438B-804E-9775E6D83066}">
      <dgm:prSet/>
      <dgm:spPr/>
      <dgm:t>
        <a:bodyPr/>
        <a:lstStyle/>
        <a:p>
          <a:endParaRPr lang="hr-HR"/>
        </a:p>
      </dgm:t>
    </dgm:pt>
    <dgm:pt modelId="{1F5AD7FF-49A8-4741-97E2-97E367D2FC3E}" type="sibTrans" cxnId="{F512C59D-3428-438B-804E-9775E6D83066}">
      <dgm:prSet/>
      <dgm:spPr/>
      <dgm:t>
        <a:bodyPr/>
        <a:lstStyle/>
        <a:p>
          <a:endParaRPr lang="hr-HR"/>
        </a:p>
      </dgm:t>
    </dgm:pt>
    <dgm:pt modelId="{1F152260-238E-426E-8597-1365AC68F3F5}">
      <dgm:prSet phldrT="[Text]"/>
      <dgm:spPr/>
      <dgm:t>
        <a:bodyPr/>
        <a:lstStyle/>
        <a:p>
          <a:r>
            <a:rPr lang="hr-HR" dirty="0" smtClean="0"/>
            <a:t>Pregledne geografske karte</a:t>
          </a:r>
          <a:endParaRPr lang="hr-HR" dirty="0"/>
        </a:p>
      </dgm:t>
    </dgm:pt>
    <dgm:pt modelId="{9A398CB7-CDD3-420D-97A7-531017A5F680}" type="parTrans" cxnId="{ADB1DC6B-18F2-4C15-B289-381DF7D94C57}">
      <dgm:prSet/>
      <dgm:spPr/>
      <dgm:t>
        <a:bodyPr/>
        <a:lstStyle/>
        <a:p>
          <a:endParaRPr lang="hr-HR"/>
        </a:p>
      </dgm:t>
    </dgm:pt>
    <dgm:pt modelId="{EAF1C06C-28BB-40BF-B973-1A31AD8E653D}" type="sibTrans" cxnId="{ADB1DC6B-18F2-4C15-B289-381DF7D94C57}">
      <dgm:prSet/>
      <dgm:spPr/>
      <dgm:t>
        <a:bodyPr/>
        <a:lstStyle/>
        <a:p>
          <a:endParaRPr lang="hr-HR"/>
        </a:p>
      </dgm:t>
    </dgm:pt>
    <dgm:pt modelId="{47BDBE17-ED0D-4282-BB24-4413B268F82A}">
      <dgm:prSet/>
      <dgm:spPr/>
      <dgm:t>
        <a:bodyPr/>
        <a:lstStyle/>
        <a:p>
          <a:r>
            <a:rPr lang="hr-HR" dirty="0" smtClean="0"/>
            <a:t>Pregledne topografske karte</a:t>
          </a:r>
          <a:endParaRPr lang="hr-HR" dirty="0"/>
        </a:p>
      </dgm:t>
    </dgm:pt>
    <dgm:pt modelId="{BFF14726-357A-466B-A361-B7679F1EECF0}" type="parTrans" cxnId="{F1685C02-8DBA-4B66-A42C-18E8712D610E}">
      <dgm:prSet/>
      <dgm:spPr/>
      <dgm:t>
        <a:bodyPr/>
        <a:lstStyle/>
        <a:p>
          <a:endParaRPr lang="hr-HR"/>
        </a:p>
      </dgm:t>
    </dgm:pt>
    <dgm:pt modelId="{C7C4E7A6-F113-4466-8C56-AE2DA01B474E}" type="sibTrans" cxnId="{F1685C02-8DBA-4B66-A42C-18E8712D610E}">
      <dgm:prSet/>
      <dgm:spPr/>
      <dgm:t>
        <a:bodyPr/>
        <a:lstStyle/>
        <a:p>
          <a:endParaRPr lang="hr-HR"/>
        </a:p>
      </dgm:t>
    </dgm:pt>
    <dgm:pt modelId="{46EA78F3-74F7-4674-8DFB-CFE78282FBFA}">
      <dgm:prSet/>
      <dgm:spPr/>
      <dgm:t>
        <a:bodyPr/>
        <a:lstStyle/>
        <a:p>
          <a:r>
            <a:rPr lang="hr-HR" dirty="0" smtClean="0"/>
            <a:t>Topografske detaljne karte</a:t>
          </a:r>
          <a:endParaRPr lang="hr-HR" dirty="0"/>
        </a:p>
      </dgm:t>
    </dgm:pt>
    <dgm:pt modelId="{F0CCF5B7-7B87-438B-BAD1-1BBC827D5AEF}" type="parTrans" cxnId="{DA5F3454-BDEF-4E70-9513-348E796DFC2F}">
      <dgm:prSet/>
      <dgm:spPr/>
      <dgm:t>
        <a:bodyPr/>
        <a:lstStyle/>
        <a:p>
          <a:endParaRPr lang="hr-HR"/>
        </a:p>
      </dgm:t>
    </dgm:pt>
    <dgm:pt modelId="{4EB16667-FCE6-4362-9B6D-8D9FB273636A}" type="sibTrans" cxnId="{DA5F3454-BDEF-4E70-9513-348E796DFC2F}">
      <dgm:prSet/>
      <dgm:spPr/>
      <dgm:t>
        <a:bodyPr/>
        <a:lstStyle/>
        <a:p>
          <a:endParaRPr lang="hr-HR"/>
        </a:p>
      </dgm:t>
    </dgm:pt>
    <dgm:pt modelId="{EAC68ABF-4578-42E5-A0AE-B63D7EE74D95}">
      <dgm:prSet/>
      <dgm:spPr/>
      <dgm:t>
        <a:bodyPr/>
        <a:lstStyle/>
        <a:p>
          <a:r>
            <a:rPr lang="hr-HR" dirty="0" smtClean="0"/>
            <a:t>1:100</a:t>
          </a:r>
          <a:endParaRPr lang="hr-HR" dirty="0"/>
        </a:p>
      </dgm:t>
    </dgm:pt>
    <dgm:pt modelId="{D63DB7C4-8CB0-4BF1-8575-31FF23827112}" type="parTrans" cxnId="{3185898A-F7C3-408A-AD67-DB1D1A0D140C}">
      <dgm:prSet/>
      <dgm:spPr/>
      <dgm:t>
        <a:bodyPr/>
        <a:lstStyle/>
        <a:p>
          <a:endParaRPr lang="hr-HR"/>
        </a:p>
      </dgm:t>
    </dgm:pt>
    <dgm:pt modelId="{ADA55EDB-F88C-4FCF-8730-E7F088B0A5BA}" type="sibTrans" cxnId="{3185898A-F7C3-408A-AD67-DB1D1A0D140C}">
      <dgm:prSet/>
      <dgm:spPr/>
      <dgm:t>
        <a:bodyPr/>
        <a:lstStyle/>
        <a:p>
          <a:endParaRPr lang="hr-HR"/>
        </a:p>
      </dgm:t>
    </dgm:pt>
    <dgm:pt modelId="{9EE55710-C997-48A2-B545-2B410456D971}">
      <dgm:prSet/>
      <dgm:spPr/>
      <dgm:t>
        <a:bodyPr/>
        <a:lstStyle/>
        <a:p>
          <a:r>
            <a:rPr lang="hr-HR" dirty="0" smtClean="0"/>
            <a:t>1:1000</a:t>
          </a:r>
          <a:endParaRPr lang="hr-HR" dirty="0"/>
        </a:p>
      </dgm:t>
    </dgm:pt>
    <dgm:pt modelId="{3B3A5EE2-787F-48A1-87AE-519CBF5146A6}" type="parTrans" cxnId="{6B92BBEA-7573-457C-AB5A-B2A9443ACC66}">
      <dgm:prSet/>
      <dgm:spPr/>
      <dgm:t>
        <a:bodyPr/>
        <a:lstStyle/>
        <a:p>
          <a:endParaRPr lang="hr-HR"/>
        </a:p>
      </dgm:t>
    </dgm:pt>
    <dgm:pt modelId="{AB0C8E74-A0F8-4C39-8499-785586FFC9E9}" type="sibTrans" cxnId="{6B92BBEA-7573-457C-AB5A-B2A9443ACC66}">
      <dgm:prSet/>
      <dgm:spPr/>
      <dgm:t>
        <a:bodyPr/>
        <a:lstStyle/>
        <a:p>
          <a:endParaRPr lang="hr-HR"/>
        </a:p>
      </dgm:t>
    </dgm:pt>
    <dgm:pt modelId="{6730A498-E6F8-435E-95BC-9D2AB5B956F5}">
      <dgm:prSet/>
      <dgm:spPr/>
      <dgm:t>
        <a:bodyPr/>
        <a:lstStyle/>
        <a:p>
          <a:r>
            <a:rPr lang="hr-HR" dirty="0" smtClean="0"/>
            <a:t>1:5000</a:t>
          </a:r>
          <a:endParaRPr lang="hr-HR" dirty="0"/>
        </a:p>
      </dgm:t>
    </dgm:pt>
    <dgm:pt modelId="{CB84F86C-7B75-46DE-8C23-92C3307AACAF}" type="parTrans" cxnId="{40A2748B-49E8-46C4-B336-F0B540B02296}">
      <dgm:prSet/>
      <dgm:spPr/>
      <dgm:t>
        <a:bodyPr/>
        <a:lstStyle/>
        <a:p>
          <a:endParaRPr lang="hr-HR"/>
        </a:p>
      </dgm:t>
    </dgm:pt>
    <dgm:pt modelId="{76455B95-642C-4A5C-84A0-C2F782A956D9}" type="sibTrans" cxnId="{40A2748B-49E8-46C4-B336-F0B540B02296}">
      <dgm:prSet/>
      <dgm:spPr/>
      <dgm:t>
        <a:bodyPr/>
        <a:lstStyle/>
        <a:p>
          <a:endParaRPr lang="hr-HR"/>
        </a:p>
      </dgm:t>
    </dgm:pt>
    <dgm:pt modelId="{945F4620-C31B-404B-A1AD-49B1E7E9A3E5}">
      <dgm:prSet/>
      <dgm:spPr/>
      <dgm:t>
        <a:bodyPr/>
        <a:lstStyle/>
        <a:p>
          <a:r>
            <a:rPr lang="hr-HR" dirty="0" smtClean="0"/>
            <a:t>1:10 000</a:t>
          </a:r>
          <a:endParaRPr lang="hr-HR" dirty="0"/>
        </a:p>
      </dgm:t>
    </dgm:pt>
    <dgm:pt modelId="{21A101BD-CBA0-4FFA-95FF-C3DAFAD7BBC6}" type="parTrans" cxnId="{44F39B29-E5F1-4874-BF27-1CA2F249A98D}">
      <dgm:prSet/>
      <dgm:spPr/>
      <dgm:t>
        <a:bodyPr/>
        <a:lstStyle/>
        <a:p>
          <a:endParaRPr lang="hr-HR"/>
        </a:p>
      </dgm:t>
    </dgm:pt>
    <dgm:pt modelId="{A74F93FD-AE65-43BF-B146-B9706C5EF06A}" type="sibTrans" cxnId="{44F39B29-E5F1-4874-BF27-1CA2F249A98D}">
      <dgm:prSet/>
      <dgm:spPr/>
      <dgm:t>
        <a:bodyPr/>
        <a:lstStyle/>
        <a:p>
          <a:endParaRPr lang="hr-HR"/>
        </a:p>
      </dgm:t>
    </dgm:pt>
    <dgm:pt modelId="{F721A7C5-3EF2-4ABB-8D3F-5B503C0F161F}">
      <dgm:prSet/>
      <dgm:spPr/>
      <dgm:t>
        <a:bodyPr/>
        <a:lstStyle/>
        <a:p>
          <a:r>
            <a:rPr lang="hr-HR" dirty="0" smtClean="0"/>
            <a:t>1:25000</a:t>
          </a:r>
          <a:endParaRPr lang="hr-HR" dirty="0"/>
        </a:p>
      </dgm:t>
    </dgm:pt>
    <dgm:pt modelId="{24AB9857-2B13-4AE1-BB05-23EEC4EA5ADB}" type="parTrans" cxnId="{A33B0BF0-002C-4538-958D-21E9627A4D1A}">
      <dgm:prSet/>
      <dgm:spPr/>
      <dgm:t>
        <a:bodyPr/>
        <a:lstStyle/>
        <a:p>
          <a:endParaRPr lang="hr-HR"/>
        </a:p>
      </dgm:t>
    </dgm:pt>
    <dgm:pt modelId="{55E9361B-C35D-4DD9-A8B1-C98D718F3AFF}" type="sibTrans" cxnId="{A33B0BF0-002C-4538-958D-21E9627A4D1A}">
      <dgm:prSet/>
      <dgm:spPr/>
      <dgm:t>
        <a:bodyPr/>
        <a:lstStyle/>
        <a:p>
          <a:endParaRPr lang="hr-HR"/>
        </a:p>
      </dgm:t>
    </dgm:pt>
    <dgm:pt modelId="{054676A1-4ECE-4E9F-9360-6B3FFB9802CE}">
      <dgm:prSet/>
      <dgm:spPr/>
      <dgm:t>
        <a:bodyPr/>
        <a:lstStyle/>
        <a:p>
          <a:r>
            <a:rPr lang="hr-HR" dirty="0" smtClean="0"/>
            <a:t>1:50 000</a:t>
          </a:r>
          <a:endParaRPr lang="hr-HR" dirty="0"/>
        </a:p>
      </dgm:t>
    </dgm:pt>
    <dgm:pt modelId="{DC83D65E-E4D1-4FEA-BDAE-C6D84FBF6955}" type="parTrans" cxnId="{54230400-C620-468A-A6C5-CE90ECBEA6B2}">
      <dgm:prSet/>
      <dgm:spPr/>
      <dgm:t>
        <a:bodyPr/>
        <a:lstStyle/>
        <a:p>
          <a:endParaRPr lang="hr-HR"/>
        </a:p>
      </dgm:t>
    </dgm:pt>
    <dgm:pt modelId="{27158A85-E0B5-4A0C-84E2-FA0C64533A28}" type="sibTrans" cxnId="{54230400-C620-468A-A6C5-CE90ECBEA6B2}">
      <dgm:prSet/>
      <dgm:spPr/>
      <dgm:t>
        <a:bodyPr/>
        <a:lstStyle/>
        <a:p>
          <a:endParaRPr lang="hr-HR"/>
        </a:p>
      </dgm:t>
    </dgm:pt>
    <dgm:pt modelId="{66003AE0-C414-4C30-8E1C-B82EA12D32B7}">
      <dgm:prSet/>
      <dgm:spPr/>
      <dgm:t>
        <a:bodyPr/>
        <a:lstStyle/>
        <a:p>
          <a:r>
            <a:rPr lang="hr-HR" dirty="0" smtClean="0"/>
            <a:t>1:100 000</a:t>
          </a:r>
          <a:endParaRPr lang="hr-HR" dirty="0"/>
        </a:p>
      </dgm:t>
    </dgm:pt>
    <dgm:pt modelId="{A2ADA709-E091-4337-A499-BEC3C973D83B}" type="parTrans" cxnId="{D7704436-512C-4D29-A5E3-666BE6464CA0}">
      <dgm:prSet/>
      <dgm:spPr/>
      <dgm:t>
        <a:bodyPr/>
        <a:lstStyle/>
        <a:p>
          <a:endParaRPr lang="hr-HR"/>
        </a:p>
      </dgm:t>
    </dgm:pt>
    <dgm:pt modelId="{54B43F88-2F77-40C4-AAA3-9EB442239D3A}" type="sibTrans" cxnId="{D7704436-512C-4D29-A5E3-666BE6464CA0}">
      <dgm:prSet/>
      <dgm:spPr/>
      <dgm:t>
        <a:bodyPr/>
        <a:lstStyle/>
        <a:p>
          <a:endParaRPr lang="hr-HR"/>
        </a:p>
      </dgm:t>
    </dgm:pt>
    <dgm:pt modelId="{DDA9FDBA-B69B-4E03-87F3-A19E254BE274}">
      <dgm:prSet/>
      <dgm:spPr/>
      <dgm:t>
        <a:bodyPr/>
        <a:lstStyle/>
        <a:p>
          <a:r>
            <a:rPr lang="hr-HR" dirty="0" smtClean="0"/>
            <a:t>&gt;1: 100 000</a:t>
          </a:r>
          <a:endParaRPr lang="hr-HR" dirty="0"/>
        </a:p>
      </dgm:t>
    </dgm:pt>
    <dgm:pt modelId="{6648362C-9075-40AC-9BDC-5CFF18564F65}" type="parTrans" cxnId="{CD669BD0-D224-49B0-824E-455DB66C8D39}">
      <dgm:prSet/>
      <dgm:spPr/>
      <dgm:t>
        <a:bodyPr/>
        <a:lstStyle/>
        <a:p>
          <a:endParaRPr lang="hr-HR"/>
        </a:p>
      </dgm:t>
    </dgm:pt>
    <dgm:pt modelId="{4F56CFA4-55A8-477C-A458-78FCD187A34F}" type="sibTrans" cxnId="{CD669BD0-D224-49B0-824E-455DB66C8D39}">
      <dgm:prSet/>
      <dgm:spPr/>
      <dgm:t>
        <a:bodyPr/>
        <a:lstStyle/>
        <a:p>
          <a:endParaRPr lang="hr-HR"/>
        </a:p>
      </dgm:t>
    </dgm:pt>
    <dgm:pt modelId="{A3050474-00CF-4C41-AACF-35EB4BB75DE9}">
      <dgm:prSet/>
      <dgm:spPr/>
      <dgm:t>
        <a:bodyPr/>
        <a:lstStyle/>
        <a:p>
          <a:r>
            <a:rPr lang="hr-HR" dirty="0" smtClean="0"/>
            <a:t>1: 500 000</a:t>
          </a:r>
          <a:endParaRPr lang="hr-HR" dirty="0"/>
        </a:p>
      </dgm:t>
    </dgm:pt>
    <dgm:pt modelId="{3BBCA5B5-0674-4759-8259-1CC95D9FCAE4}" type="parTrans" cxnId="{78F23596-4E36-4792-8B8F-710C1F2E7103}">
      <dgm:prSet/>
      <dgm:spPr/>
      <dgm:t>
        <a:bodyPr/>
        <a:lstStyle/>
        <a:p>
          <a:endParaRPr lang="hr-HR"/>
        </a:p>
      </dgm:t>
    </dgm:pt>
    <dgm:pt modelId="{30ADAB40-7C82-43DE-8E46-2038DEBFB4F2}" type="sibTrans" cxnId="{78F23596-4E36-4792-8B8F-710C1F2E7103}">
      <dgm:prSet/>
      <dgm:spPr/>
      <dgm:t>
        <a:bodyPr/>
        <a:lstStyle/>
        <a:p>
          <a:endParaRPr lang="hr-HR"/>
        </a:p>
      </dgm:t>
    </dgm:pt>
    <dgm:pt modelId="{4515B932-A6A4-4F7A-BF05-871F9581DF33}">
      <dgm:prSet/>
      <dgm:spPr/>
      <dgm:t>
        <a:bodyPr/>
        <a:lstStyle/>
        <a:p>
          <a:r>
            <a:rPr lang="hr-HR" dirty="0" smtClean="0"/>
            <a:t>&gt;1:500 000</a:t>
          </a:r>
        </a:p>
      </dgm:t>
    </dgm:pt>
    <dgm:pt modelId="{15F767A7-5E98-4BFA-BEA6-C15FA9C8D6A9}" type="parTrans" cxnId="{67F788FB-4F90-431B-BB37-5859454259EC}">
      <dgm:prSet/>
      <dgm:spPr/>
      <dgm:t>
        <a:bodyPr/>
        <a:lstStyle/>
        <a:p>
          <a:endParaRPr lang="hr-HR"/>
        </a:p>
      </dgm:t>
    </dgm:pt>
    <dgm:pt modelId="{DB8666EA-0B1B-4C58-A17C-35A6EBE31F72}" type="sibTrans" cxnId="{67F788FB-4F90-431B-BB37-5859454259EC}">
      <dgm:prSet/>
      <dgm:spPr/>
      <dgm:t>
        <a:bodyPr/>
        <a:lstStyle/>
        <a:p>
          <a:endParaRPr lang="hr-HR"/>
        </a:p>
      </dgm:t>
    </dgm:pt>
    <dgm:pt modelId="{68D6693F-44B7-4401-A3A0-F3C4058B93BF}" type="pres">
      <dgm:prSet presAssocID="{5BA1702C-54BF-4402-BAC3-926905EBBD0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BBA0B70C-FB5E-4CCD-AAD8-1B2063962D37}" type="pres">
      <dgm:prSet presAssocID="{220C8DCF-8844-4F17-86DE-34F1462FDA5F}" presName="hierRoot1" presStyleCnt="0">
        <dgm:presLayoutVars>
          <dgm:hierBranch val="init"/>
        </dgm:presLayoutVars>
      </dgm:prSet>
      <dgm:spPr/>
    </dgm:pt>
    <dgm:pt modelId="{C247E714-6D7D-41F2-A02C-6C3CDF03AB61}" type="pres">
      <dgm:prSet presAssocID="{220C8DCF-8844-4F17-86DE-34F1462FDA5F}" presName="rootComposite1" presStyleCnt="0"/>
      <dgm:spPr/>
    </dgm:pt>
    <dgm:pt modelId="{25073EBC-A3A2-4F71-8C10-8958A834506D}" type="pres">
      <dgm:prSet presAssocID="{220C8DCF-8844-4F17-86DE-34F1462FDA5F}" presName="rootText1" presStyleLbl="node0" presStyleIdx="0" presStyleCnt="1" custScaleY="70300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254BDDBD-BC33-46D7-8442-D77548F3EA45}" type="pres">
      <dgm:prSet presAssocID="{220C8DCF-8844-4F17-86DE-34F1462FDA5F}" presName="rootConnector1" presStyleLbl="node1" presStyleIdx="0" presStyleCnt="0"/>
      <dgm:spPr/>
      <dgm:t>
        <a:bodyPr/>
        <a:lstStyle/>
        <a:p>
          <a:endParaRPr lang="hr-HR"/>
        </a:p>
      </dgm:t>
    </dgm:pt>
    <dgm:pt modelId="{ED5031B9-A485-4279-B240-A7C77C801149}" type="pres">
      <dgm:prSet presAssocID="{220C8DCF-8844-4F17-86DE-34F1462FDA5F}" presName="hierChild2" presStyleCnt="0"/>
      <dgm:spPr/>
    </dgm:pt>
    <dgm:pt modelId="{357D6120-B9E7-4E68-8E7C-C9E4AE03D0A4}" type="pres">
      <dgm:prSet presAssocID="{7F7D6293-8B62-4F73-ABB8-3B3BC08BE48A}" presName="Name37" presStyleLbl="parChTrans1D2" presStyleIdx="0" presStyleCnt="4"/>
      <dgm:spPr/>
      <dgm:t>
        <a:bodyPr/>
        <a:lstStyle/>
        <a:p>
          <a:endParaRPr lang="hr-HR"/>
        </a:p>
      </dgm:t>
    </dgm:pt>
    <dgm:pt modelId="{2215DB27-1EA8-4784-A08E-074161CAD4CD}" type="pres">
      <dgm:prSet presAssocID="{9232F2D2-9FE4-4274-BC8A-CF7FFA9343EB}" presName="hierRoot2" presStyleCnt="0">
        <dgm:presLayoutVars>
          <dgm:hierBranch val="init"/>
        </dgm:presLayoutVars>
      </dgm:prSet>
      <dgm:spPr/>
    </dgm:pt>
    <dgm:pt modelId="{2AD0AB6F-67A5-42F0-A712-00DCCB58F4D4}" type="pres">
      <dgm:prSet presAssocID="{9232F2D2-9FE4-4274-BC8A-CF7FFA9343EB}" presName="rootComposite" presStyleCnt="0"/>
      <dgm:spPr/>
    </dgm:pt>
    <dgm:pt modelId="{EF33617C-7043-48B2-BF7D-E610D75A98B1}" type="pres">
      <dgm:prSet presAssocID="{9232F2D2-9FE4-4274-BC8A-CF7FFA9343EB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3F44EF1D-9805-4E33-B3A3-D7F6E62B577F}" type="pres">
      <dgm:prSet presAssocID="{9232F2D2-9FE4-4274-BC8A-CF7FFA9343EB}" presName="rootConnector" presStyleLbl="node2" presStyleIdx="0" presStyleCnt="4"/>
      <dgm:spPr/>
      <dgm:t>
        <a:bodyPr/>
        <a:lstStyle/>
        <a:p>
          <a:endParaRPr lang="hr-HR"/>
        </a:p>
      </dgm:t>
    </dgm:pt>
    <dgm:pt modelId="{71DADEBE-B2EF-4D3B-9012-FE914377E740}" type="pres">
      <dgm:prSet presAssocID="{9232F2D2-9FE4-4274-BC8A-CF7FFA9343EB}" presName="hierChild4" presStyleCnt="0"/>
      <dgm:spPr/>
    </dgm:pt>
    <dgm:pt modelId="{1A444F90-7E89-40F6-BE1B-20F80B4A5FEA}" type="pres">
      <dgm:prSet presAssocID="{D63DB7C4-8CB0-4BF1-8575-31FF23827112}" presName="Name37" presStyleLbl="parChTrans1D3" presStyleIdx="0" presStyleCnt="10"/>
      <dgm:spPr/>
      <dgm:t>
        <a:bodyPr/>
        <a:lstStyle/>
        <a:p>
          <a:endParaRPr lang="hr-HR"/>
        </a:p>
      </dgm:t>
    </dgm:pt>
    <dgm:pt modelId="{3331F40E-FB9F-4C08-8B54-D9238AA85C05}" type="pres">
      <dgm:prSet presAssocID="{EAC68ABF-4578-42E5-A0AE-B63D7EE74D95}" presName="hierRoot2" presStyleCnt="0">
        <dgm:presLayoutVars>
          <dgm:hierBranch val="init"/>
        </dgm:presLayoutVars>
      </dgm:prSet>
      <dgm:spPr/>
    </dgm:pt>
    <dgm:pt modelId="{07E81886-DF8C-4E25-A736-C3BC1465C7E9}" type="pres">
      <dgm:prSet presAssocID="{EAC68ABF-4578-42E5-A0AE-B63D7EE74D95}" presName="rootComposite" presStyleCnt="0"/>
      <dgm:spPr/>
    </dgm:pt>
    <dgm:pt modelId="{0CEE3164-C26B-4278-9860-D1437F68C340}" type="pres">
      <dgm:prSet presAssocID="{EAC68ABF-4578-42E5-A0AE-B63D7EE74D95}" presName="rootText" presStyleLbl="node3" presStyleIdx="0" presStyleCnt="10" custAng="10800000" custFlipVert="1" custScaleX="75538" custScaleY="46229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1D9B8F8-8CF6-4482-9C89-C551EBB89686}" type="pres">
      <dgm:prSet presAssocID="{EAC68ABF-4578-42E5-A0AE-B63D7EE74D95}" presName="rootConnector" presStyleLbl="node3" presStyleIdx="0" presStyleCnt="10"/>
      <dgm:spPr/>
      <dgm:t>
        <a:bodyPr/>
        <a:lstStyle/>
        <a:p>
          <a:endParaRPr lang="hr-HR"/>
        </a:p>
      </dgm:t>
    </dgm:pt>
    <dgm:pt modelId="{04694F5C-6228-449C-9FE5-02ED7F12E0D9}" type="pres">
      <dgm:prSet presAssocID="{EAC68ABF-4578-42E5-A0AE-B63D7EE74D95}" presName="hierChild4" presStyleCnt="0"/>
      <dgm:spPr/>
    </dgm:pt>
    <dgm:pt modelId="{1C7D3525-08FD-4C49-9A37-35C95120999B}" type="pres">
      <dgm:prSet presAssocID="{EAC68ABF-4578-42E5-A0AE-B63D7EE74D95}" presName="hierChild5" presStyleCnt="0"/>
      <dgm:spPr/>
    </dgm:pt>
    <dgm:pt modelId="{241F8BA5-14AF-4FB6-8D07-7698074F022F}" type="pres">
      <dgm:prSet presAssocID="{3B3A5EE2-787F-48A1-87AE-519CBF5146A6}" presName="Name37" presStyleLbl="parChTrans1D3" presStyleIdx="1" presStyleCnt="10"/>
      <dgm:spPr/>
      <dgm:t>
        <a:bodyPr/>
        <a:lstStyle/>
        <a:p>
          <a:endParaRPr lang="hr-HR"/>
        </a:p>
      </dgm:t>
    </dgm:pt>
    <dgm:pt modelId="{EA287817-3E48-436B-85AF-591061978325}" type="pres">
      <dgm:prSet presAssocID="{9EE55710-C997-48A2-B545-2B410456D971}" presName="hierRoot2" presStyleCnt="0">
        <dgm:presLayoutVars>
          <dgm:hierBranch val="init"/>
        </dgm:presLayoutVars>
      </dgm:prSet>
      <dgm:spPr/>
    </dgm:pt>
    <dgm:pt modelId="{5B12D8ED-B592-446B-8E1E-7ABF221AF29F}" type="pres">
      <dgm:prSet presAssocID="{9EE55710-C997-48A2-B545-2B410456D971}" presName="rootComposite" presStyleCnt="0"/>
      <dgm:spPr/>
    </dgm:pt>
    <dgm:pt modelId="{2C546189-8BC7-4A22-8408-39252F718C46}" type="pres">
      <dgm:prSet presAssocID="{9EE55710-C997-48A2-B545-2B410456D971}" presName="rootText" presStyleLbl="node3" presStyleIdx="1" presStyleCnt="10" custAng="10800000" custFlipVert="1" custScaleX="81654" custScaleY="43616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2753B30E-537B-46D8-8DE8-260F5F59CA1A}" type="pres">
      <dgm:prSet presAssocID="{9EE55710-C997-48A2-B545-2B410456D971}" presName="rootConnector" presStyleLbl="node3" presStyleIdx="1" presStyleCnt="10"/>
      <dgm:spPr/>
      <dgm:t>
        <a:bodyPr/>
        <a:lstStyle/>
        <a:p>
          <a:endParaRPr lang="hr-HR"/>
        </a:p>
      </dgm:t>
    </dgm:pt>
    <dgm:pt modelId="{C082B073-AD99-4519-9002-74AB8C4E69BB}" type="pres">
      <dgm:prSet presAssocID="{9EE55710-C997-48A2-B545-2B410456D971}" presName="hierChild4" presStyleCnt="0"/>
      <dgm:spPr/>
    </dgm:pt>
    <dgm:pt modelId="{1BEE899A-387A-40DD-805F-63C9D97AB84D}" type="pres">
      <dgm:prSet presAssocID="{9EE55710-C997-48A2-B545-2B410456D971}" presName="hierChild5" presStyleCnt="0"/>
      <dgm:spPr/>
    </dgm:pt>
    <dgm:pt modelId="{4DC74034-90D8-47E3-96F9-FFA4C53D00AE}" type="pres">
      <dgm:prSet presAssocID="{CB84F86C-7B75-46DE-8C23-92C3307AACAF}" presName="Name37" presStyleLbl="parChTrans1D3" presStyleIdx="2" presStyleCnt="10"/>
      <dgm:spPr/>
      <dgm:t>
        <a:bodyPr/>
        <a:lstStyle/>
        <a:p>
          <a:endParaRPr lang="hr-HR"/>
        </a:p>
      </dgm:t>
    </dgm:pt>
    <dgm:pt modelId="{2159676D-EFF4-4D2C-B427-E42A189C9237}" type="pres">
      <dgm:prSet presAssocID="{6730A498-E6F8-435E-95BC-9D2AB5B956F5}" presName="hierRoot2" presStyleCnt="0">
        <dgm:presLayoutVars>
          <dgm:hierBranch val="init"/>
        </dgm:presLayoutVars>
      </dgm:prSet>
      <dgm:spPr/>
    </dgm:pt>
    <dgm:pt modelId="{F75BE086-A6A1-4A80-8ED7-CFBDA06EDC9A}" type="pres">
      <dgm:prSet presAssocID="{6730A498-E6F8-435E-95BC-9D2AB5B956F5}" presName="rootComposite" presStyleCnt="0"/>
      <dgm:spPr/>
    </dgm:pt>
    <dgm:pt modelId="{2AEE5C08-0AD0-4B4F-974A-F587BD0D38DA}" type="pres">
      <dgm:prSet presAssocID="{6730A498-E6F8-435E-95BC-9D2AB5B956F5}" presName="rootText" presStyleLbl="node3" presStyleIdx="2" presStyleCnt="10" custScaleX="74501" custScaleY="3609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965ACB9D-B510-48D2-B237-B84E31713B14}" type="pres">
      <dgm:prSet presAssocID="{6730A498-E6F8-435E-95BC-9D2AB5B956F5}" presName="rootConnector" presStyleLbl="node3" presStyleIdx="2" presStyleCnt="10"/>
      <dgm:spPr/>
      <dgm:t>
        <a:bodyPr/>
        <a:lstStyle/>
        <a:p>
          <a:endParaRPr lang="hr-HR"/>
        </a:p>
      </dgm:t>
    </dgm:pt>
    <dgm:pt modelId="{A2BF9D63-C3D0-41E3-88A5-E9107FD49D7C}" type="pres">
      <dgm:prSet presAssocID="{6730A498-E6F8-435E-95BC-9D2AB5B956F5}" presName="hierChild4" presStyleCnt="0"/>
      <dgm:spPr/>
    </dgm:pt>
    <dgm:pt modelId="{8FC28791-CBF8-4560-B81F-FE51CAC90072}" type="pres">
      <dgm:prSet presAssocID="{6730A498-E6F8-435E-95BC-9D2AB5B956F5}" presName="hierChild5" presStyleCnt="0"/>
      <dgm:spPr/>
    </dgm:pt>
    <dgm:pt modelId="{F39F903E-0D9C-455F-9A67-0C2D49B82BD2}" type="pres">
      <dgm:prSet presAssocID="{21A101BD-CBA0-4FFA-95FF-C3DAFAD7BBC6}" presName="Name37" presStyleLbl="parChTrans1D3" presStyleIdx="3" presStyleCnt="10"/>
      <dgm:spPr/>
      <dgm:t>
        <a:bodyPr/>
        <a:lstStyle/>
        <a:p>
          <a:endParaRPr lang="hr-HR"/>
        </a:p>
      </dgm:t>
    </dgm:pt>
    <dgm:pt modelId="{95213F15-4E34-41A0-8507-704AE4AF1B56}" type="pres">
      <dgm:prSet presAssocID="{945F4620-C31B-404B-A1AD-49B1E7E9A3E5}" presName="hierRoot2" presStyleCnt="0">
        <dgm:presLayoutVars>
          <dgm:hierBranch val="init"/>
        </dgm:presLayoutVars>
      </dgm:prSet>
      <dgm:spPr/>
    </dgm:pt>
    <dgm:pt modelId="{70BB8587-A439-4B73-BAAF-EAE142982406}" type="pres">
      <dgm:prSet presAssocID="{945F4620-C31B-404B-A1AD-49B1E7E9A3E5}" presName="rootComposite" presStyleCnt="0"/>
      <dgm:spPr/>
    </dgm:pt>
    <dgm:pt modelId="{D60961BE-A80C-405C-A5A5-1BE92C1FFAB2}" type="pres">
      <dgm:prSet presAssocID="{945F4620-C31B-404B-A1AD-49B1E7E9A3E5}" presName="rootText" presStyleLbl="node3" presStyleIdx="3" presStyleCnt="10" custScaleX="79834" custScaleY="40328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972A710-1DE4-4ABC-8F7D-0122C269993C}" type="pres">
      <dgm:prSet presAssocID="{945F4620-C31B-404B-A1AD-49B1E7E9A3E5}" presName="rootConnector" presStyleLbl="node3" presStyleIdx="3" presStyleCnt="10"/>
      <dgm:spPr/>
      <dgm:t>
        <a:bodyPr/>
        <a:lstStyle/>
        <a:p>
          <a:endParaRPr lang="hr-HR"/>
        </a:p>
      </dgm:t>
    </dgm:pt>
    <dgm:pt modelId="{F05B4028-2533-4A41-AAD5-3B6855777F01}" type="pres">
      <dgm:prSet presAssocID="{945F4620-C31B-404B-A1AD-49B1E7E9A3E5}" presName="hierChild4" presStyleCnt="0"/>
      <dgm:spPr/>
    </dgm:pt>
    <dgm:pt modelId="{7881C3BC-F767-4438-8559-6ED10464EF53}" type="pres">
      <dgm:prSet presAssocID="{945F4620-C31B-404B-A1AD-49B1E7E9A3E5}" presName="hierChild5" presStyleCnt="0"/>
      <dgm:spPr/>
    </dgm:pt>
    <dgm:pt modelId="{698691CA-F51A-493A-B6FA-85584488DCD3}" type="pres">
      <dgm:prSet presAssocID="{9232F2D2-9FE4-4274-BC8A-CF7FFA9343EB}" presName="hierChild5" presStyleCnt="0"/>
      <dgm:spPr/>
    </dgm:pt>
    <dgm:pt modelId="{02676346-CA00-43EC-AC0C-265D579471E1}" type="pres">
      <dgm:prSet presAssocID="{F0CCF5B7-7B87-438B-BAD1-1BBC827D5AEF}" presName="Name37" presStyleLbl="parChTrans1D2" presStyleIdx="1" presStyleCnt="4"/>
      <dgm:spPr/>
      <dgm:t>
        <a:bodyPr/>
        <a:lstStyle/>
        <a:p>
          <a:endParaRPr lang="hr-HR"/>
        </a:p>
      </dgm:t>
    </dgm:pt>
    <dgm:pt modelId="{E2BDA7D6-D3E9-42AC-822F-50522626029E}" type="pres">
      <dgm:prSet presAssocID="{46EA78F3-74F7-4674-8DFB-CFE78282FBFA}" presName="hierRoot2" presStyleCnt="0">
        <dgm:presLayoutVars>
          <dgm:hierBranch val="init"/>
        </dgm:presLayoutVars>
      </dgm:prSet>
      <dgm:spPr/>
    </dgm:pt>
    <dgm:pt modelId="{674C5BE9-D5BE-49E9-A86A-2A617E52EB92}" type="pres">
      <dgm:prSet presAssocID="{46EA78F3-74F7-4674-8DFB-CFE78282FBFA}" presName="rootComposite" presStyleCnt="0"/>
      <dgm:spPr/>
    </dgm:pt>
    <dgm:pt modelId="{5A6FD3EA-5998-4023-B79D-294BCE84D1B4}" type="pres">
      <dgm:prSet presAssocID="{46EA78F3-74F7-4674-8DFB-CFE78282FBFA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4120541-6084-4E19-AF9D-A4A6B87CE78D}" type="pres">
      <dgm:prSet presAssocID="{46EA78F3-74F7-4674-8DFB-CFE78282FBFA}" presName="rootConnector" presStyleLbl="node2" presStyleIdx="1" presStyleCnt="4"/>
      <dgm:spPr/>
      <dgm:t>
        <a:bodyPr/>
        <a:lstStyle/>
        <a:p>
          <a:endParaRPr lang="hr-HR"/>
        </a:p>
      </dgm:t>
    </dgm:pt>
    <dgm:pt modelId="{0AF75955-66CA-4CC2-BE9E-99DE93C09AF9}" type="pres">
      <dgm:prSet presAssocID="{46EA78F3-74F7-4674-8DFB-CFE78282FBFA}" presName="hierChild4" presStyleCnt="0"/>
      <dgm:spPr/>
    </dgm:pt>
    <dgm:pt modelId="{C93C0441-F297-463C-B434-7485B6298E18}" type="pres">
      <dgm:prSet presAssocID="{24AB9857-2B13-4AE1-BB05-23EEC4EA5ADB}" presName="Name37" presStyleLbl="parChTrans1D3" presStyleIdx="4" presStyleCnt="10"/>
      <dgm:spPr/>
      <dgm:t>
        <a:bodyPr/>
        <a:lstStyle/>
        <a:p>
          <a:endParaRPr lang="hr-HR"/>
        </a:p>
      </dgm:t>
    </dgm:pt>
    <dgm:pt modelId="{14CB976B-CC13-4827-A7B6-79C75FB09500}" type="pres">
      <dgm:prSet presAssocID="{F721A7C5-3EF2-4ABB-8D3F-5B503C0F161F}" presName="hierRoot2" presStyleCnt="0">
        <dgm:presLayoutVars>
          <dgm:hierBranch val="init"/>
        </dgm:presLayoutVars>
      </dgm:prSet>
      <dgm:spPr/>
    </dgm:pt>
    <dgm:pt modelId="{3BAFD8E5-8FBE-4EC1-9B5A-7E0DFDDDC251}" type="pres">
      <dgm:prSet presAssocID="{F721A7C5-3EF2-4ABB-8D3F-5B503C0F161F}" presName="rootComposite" presStyleCnt="0"/>
      <dgm:spPr/>
    </dgm:pt>
    <dgm:pt modelId="{B473D85D-231B-4E59-8EF1-A0881F3CF117}" type="pres">
      <dgm:prSet presAssocID="{F721A7C5-3EF2-4ABB-8D3F-5B503C0F161F}" presName="rootText" presStyleLbl="node3" presStyleIdx="4" presStyleCnt="10" custScaleX="71000" custScaleY="4868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49C38506-4798-475F-BAF4-EF7BA3CCBACE}" type="pres">
      <dgm:prSet presAssocID="{F721A7C5-3EF2-4ABB-8D3F-5B503C0F161F}" presName="rootConnector" presStyleLbl="node3" presStyleIdx="4" presStyleCnt="10"/>
      <dgm:spPr/>
      <dgm:t>
        <a:bodyPr/>
        <a:lstStyle/>
        <a:p>
          <a:endParaRPr lang="hr-HR"/>
        </a:p>
      </dgm:t>
    </dgm:pt>
    <dgm:pt modelId="{30854EC4-9B82-4D16-9351-D955DE509AAE}" type="pres">
      <dgm:prSet presAssocID="{F721A7C5-3EF2-4ABB-8D3F-5B503C0F161F}" presName="hierChild4" presStyleCnt="0"/>
      <dgm:spPr/>
    </dgm:pt>
    <dgm:pt modelId="{99182C69-26A1-4D47-AD2F-BC8594A9AD60}" type="pres">
      <dgm:prSet presAssocID="{F721A7C5-3EF2-4ABB-8D3F-5B503C0F161F}" presName="hierChild5" presStyleCnt="0"/>
      <dgm:spPr/>
    </dgm:pt>
    <dgm:pt modelId="{8D03F5DA-70F3-4B38-9A45-7092834EECE0}" type="pres">
      <dgm:prSet presAssocID="{DC83D65E-E4D1-4FEA-BDAE-C6D84FBF6955}" presName="Name37" presStyleLbl="parChTrans1D3" presStyleIdx="5" presStyleCnt="10"/>
      <dgm:spPr/>
      <dgm:t>
        <a:bodyPr/>
        <a:lstStyle/>
        <a:p>
          <a:endParaRPr lang="hr-HR"/>
        </a:p>
      </dgm:t>
    </dgm:pt>
    <dgm:pt modelId="{E367F326-BC26-4BB9-9875-29A75FD9B9F8}" type="pres">
      <dgm:prSet presAssocID="{054676A1-4ECE-4E9F-9360-6B3FFB9802CE}" presName="hierRoot2" presStyleCnt="0">
        <dgm:presLayoutVars>
          <dgm:hierBranch val="init"/>
        </dgm:presLayoutVars>
      </dgm:prSet>
      <dgm:spPr/>
    </dgm:pt>
    <dgm:pt modelId="{5A2D8DD4-1DBC-4A8F-BB87-17B67E2F1A8F}" type="pres">
      <dgm:prSet presAssocID="{054676A1-4ECE-4E9F-9360-6B3FFB9802CE}" presName="rootComposite" presStyleCnt="0"/>
      <dgm:spPr/>
    </dgm:pt>
    <dgm:pt modelId="{98794289-B410-44CD-8D7A-960289F4C919}" type="pres">
      <dgm:prSet presAssocID="{054676A1-4ECE-4E9F-9360-6B3FFB9802CE}" presName="rootText" presStyleLbl="node3" presStyleIdx="5" presStyleCnt="10" custScaleX="71000" custScaleY="4868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C70435F8-4113-4303-8ED0-636EF26E2921}" type="pres">
      <dgm:prSet presAssocID="{054676A1-4ECE-4E9F-9360-6B3FFB9802CE}" presName="rootConnector" presStyleLbl="node3" presStyleIdx="5" presStyleCnt="10"/>
      <dgm:spPr/>
      <dgm:t>
        <a:bodyPr/>
        <a:lstStyle/>
        <a:p>
          <a:endParaRPr lang="hr-HR"/>
        </a:p>
      </dgm:t>
    </dgm:pt>
    <dgm:pt modelId="{EA83E5E4-EB16-4C03-863C-FD852DED3AE4}" type="pres">
      <dgm:prSet presAssocID="{054676A1-4ECE-4E9F-9360-6B3FFB9802CE}" presName="hierChild4" presStyleCnt="0"/>
      <dgm:spPr/>
    </dgm:pt>
    <dgm:pt modelId="{5789BF5A-11FF-4C20-A3C4-DE782E28ACF3}" type="pres">
      <dgm:prSet presAssocID="{054676A1-4ECE-4E9F-9360-6B3FFB9802CE}" presName="hierChild5" presStyleCnt="0"/>
      <dgm:spPr/>
    </dgm:pt>
    <dgm:pt modelId="{7FB31256-CFE0-4148-8E1C-553BF97ABA4A}" type="pres">
      <dgm:prSet presAssocID="{A2ADA709-E091-4337-A499-BEC3C973D83B}" presName="Name37" presStyleLbl="parChTrans1D3" presStyleIdx="6" presStyleCnt="10"/>
      <dgm:spPr/>
      <dgm:t>
        <a:bodyPr/>
        <a:lstStyle/>
        <a:p>
          <a:endParaRPr lang="hr-HR"/>
        </a:p>
      </dgm:t>
    </dgm:pt>
    <dgm:pt modelId="{D824CF4D-0EC3-427D-B4EA-134F20E8E52C}" type="pres">
      <dgm:prSet presAssocID="{66003AE0-C414-4C30-8E1C-B82EA12D32B7}" presName="hierRoot2" presStyleCnt="0">
        <dgm:presLayoutVars>
          <dgm:hierBranch val="init"/>
        </dgm:presLayoutVars>
      </dgm:prSet>
      <dgm:spPr/>
    </dgm:pt>
    <dgm:pt modelId="{7F033FCE-D074-4C34-84C2-3F4310150518}" type="pres">
      <dgm:prSet presAssocID="{66003AE0-C414-4C30-8E1C-B82EA12D32B7}" presName="rootComposite" presStyleCnt="0"/>
      <dgm:spPr/>
    </dgm:pt>
    <dgm:pt modelId="{901834A4-7530-4B0A-98D6-6C6083F9D301}" type="pres">
      <dgm:prSet presAssocID="{66003AE0-C414-4C30-8E1C-B82EA12D32B7}" presName="rootText" presStyleLbl="node3" presStyleIdx="6" presStyleCnt="10" custScaleX="71000" custScaleY="4868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42DD9934-2529-4DBF-9ED1-0ACE6DB9EF6E}" type="pres">
      <dgm:prSet presAssocID="{66003AE0-C414-4C30-8E1C-B82EA12D32B7}" presName="rootConnector" presStyleLbl="node3" presStyleIdx="6" presStyleCnt="10"/>
      <dgm:spPr/>
      <dgm:t>
        <a:bodyPr/>
        <a:lstStyle/>
        <a:p>
          <a:endParaRPr lang="hr-HR"/>
        </a:p>
      </dgm:t>
    </dgm:pt>
    <dgm:pt modelId="{A30042F7-EF72-4749-A217-539FF95D6B1E}" type="pres">
      <dgm:prSet presAssocID="{66003AE0-C414-4C30-8E1C-B82EA12D32B7}" presName="hierChild4" presStyleCnt="0"/>
      <dgm:spPr/>
    </dgm:pt>
    <dgm:pt modelId="{4A4193FE-8FAE-4A1A-824E-95712560C7C4}" type="pres">
      <dgm:prSet presAssocID="{66003AE0-C414-4C30-8E1C-B82EA12D32B7}" presName="hierChild5" presStyleCnt="0"/>
      <dgm:spPr/>
    </dgm:pt>
    <dgm:pt modelId="{A56D91AF-2B08-4D58-BFB1-385BB8FD4B31}" type="pres">
      <dgm:prSet presAssocID="{46EA78F3-74F7-4674-8DFB-CFE78282FBFA}" presName="hierChild5" presStyleCnt="0"/>
      <dgm:spPr/>
    </dgm:pt>
    <dgm:pt modelId="{DBA0A297-782E-449D-B371-166EEBD7673B}" type="pres">
      <dgm:prSet presAssocID="{BFF14726-357A-466B-A361-B7679F1EECF0}" presName="Name37" presStyleLbl="parChTrans1D2" presStyleIdx="2" presStyleCnt="4"/>
      <dgm:spPr/>
      <dgm:t>
        <a:bodyPr/>
        <a:lstStyle/>
        <a:p>
          <a:endParaRPr lang="hr-HR"/>
        </a:p>
      </dgm:t>
    </dgm:pt>
    <dgm:pt modelId="{F3213689-D9E3-4F99-99AD-4B984E85CEEC}" type="pres">
      <dgm:prSet presAssocID="{47BDBE17-ED0D-4282-BB24-4413B268F82A}" presName="hierRoot2" presStyleCnt="0">
        <dgm:presLayoutVars>
          <dgm:hierBranch val="init"/>
        </dgm:presLayoutVars>
      </dgm:prSet>
      <dgm:spPr/>
    </dgm:pt>
    <dgm:pt modelId="{C04DB354-6BDE-4426-AB49-310DB6CF8912}" type="pres">
      <dgm:prSet presAssocID="{47BDBE17-ED0D-4282-BB24-4413B268F82A}" presName="rootComposite" presStyleCnt="0"/>
      <dgm:spPr/>
    </dgm:pt>
    <dgm:pt modelId="{13F8EE4C-28C7-4210-8531-A9F3625464D4}" type="pres">
      <dgm:prSet presAssocID="{47BDBE17-ED0D-4282-BB24-4413B268F82A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9A4972FE-C185-4C2B-95EE-047CAE42B7B7}" type="pres">
      <dgm:prSet presAssocID="{47BDBE17-ED0D-4282-BB24-4413B268F82A}" presName="rootConnector" presStyleLbl="node2" presStyleIdx="2" presStyleCnt="4"/>
      <dgm:spPr/>
      <dgm:t>
        <a:bodyPr/>
        <a:lstStyle/>
        <a:p>
          <a:endParaRPr lang="hr-HR"/>
        </a:p>
      </dgm:t>
    </dgm:pt>
    <dgm:pt modelId="{96EAD0A6-3C16-4156-9319-E9B526916566}" type="pres">
      <dgm:prSet presAssocID="{47BDBE17-ED0D-4282-BB24-4413B268F82A}" presName="hierChild4" presStyleCnt="0"/>
      <dgm:spPr/>
    </dgm:pt>
    <dgm:pt modelId="{E3D32790-DCEC-46D7-9D66-C9ACDCB335D0}" type="pres">
      <dgm:prSet presAssocID="{6648362C-9075-40AC-9BDC-5CFF18564F65}" presName="Name37" presStyleLbl="parChTrans1D3" presStyleIdx="7" presStyleCnt="10"/>
      <dgm:spPr/>
      <dgm:t>
        <a:bodyPr/>
        <a:lstStyle/>
        <a:p>
          <a:endParaRPr lang="hr-HR"/>
        </a:p>
      </dgm:t>
    </dgm:pt>
    <dgm:pt modelId="{DDF3060B-0DA6-42F2-8791-407FDC57C6A2}" type="pres">
      <dgm:prSet presAssocID="{DDA9FDBA-B69B-4E03-87F3-A19E254BE274}" presName="hierRoot2" presStyleCnt="0">
        <dgm:presLayoutVars>
          <dgm:hierBranch val="init"/>
        </dgm:presLayoutVars>
      </dgm:prSet>
      <dgm:spPr/>
    </dgm:pt>
    <dgm:pt modelId="{31F56A9A-B28E-4DFC-BE1C-200549CD9CE5}" type="pres">
      <dgm:prSet presAssocID="{DDA9FDBA-B69B-4E03-87F3-A19E254BE274}" presName="rootComposite" presStyleCnt="0"/>
      <dgm:spPr/>
    </dgm:pt>
    <dgm:pt modelId="{5E35FC24-F99A-44C0-BDD3-B7CAE7DE25B3}" type="pres">
      <dgm:prSet presAssocID="{DDA9FDBA-B69B-4E03-87F3-A19E254BE274}" presName="rootText" presStyleLbl="node3" presStyleIdx="7" presStyleCnt="10" custScaleX="72761" custScaleY="4060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334CF570-308F-4853-923B-45F417E62DE0}" type="pres">
      <dgm:prSet presAssocID="{DDA9FDBA-B69B-4E03-87F3-A19E254BE274}" presName="rootConnector" presStyleLbl="node3" presStyleIdx="7" presStyleCnt="10"/>
      <dgm:spPr/>
      <dgm:t>
        <a:bodyPr/>
        <a:lstStyle/>
        <a:p>
          <a:endParaRPr lang="hr-HR"/>
        </a:p>
      </dgm:t>
    </dgm:pt>
    <dgm:pt modelId="{308136F9-D7C0-4439-ACBE-001C0EB047F9}" type="pres">
      <dgm:prSet presAssocID="{DDA9FDBA-B69B-4E03-87F3-A19E254BE274}" presName="hierChild4" presStyleCnt="0"/>
      <dgm:spPr/>
    </dgm:pt>
    <dgm:pt modelId="{DBC3C19C-36B1-4F04-B4C2-3481EA99E78D}" type="pres">
      <dgm:prSet presAssocID="{DDA9FDBA-B69B-4E03-87F3-A19E254BE274}" presName="hierChild5" presStyleCnt="0"/>
      <dgm:spPr/>
    </dgm:pt>
    <dgm:pt modelId="{9377118B-027C-44F5-8363-5CF1228F8ED4}" type="pres">
      <dgm:prSet presAssocID="{3BBCA5B5-0674-4759-8259-1CC95D9FCAE4}" presName="Name37" presStyleLbl="parChTrans1D3" presStyleIdx="8" presStyleCnt="10"/>
      <dgm:spPr/>
      <dgm:t>
        <a:bodyPr/>
        <a:lstStyle/>
        <a:p>
          <a:endParaRPr lang="hr-HR"/>
        </a:p>
      </dgm:t>
    </dgm:pt>
    <dgm:pt modelId="{9D53875A-6366-4982-B0BC-E7FCD5044BAC}" type="pres">
      <dgm:prSet presAssocID="{A3050474-00CF-4C41-AACF-35EB4BB75DE9}" presName="hierRoot2" presStyleCnt="0">
        <dgm:presLayoutVars>
          <dgm:hierBranch val="init"/>
        </dgm:presLayoutVars>
      </dgm:prSet>
      <dgm:spPr/>
    </dgm:pt>
    <dgm:pt modelId="{A6B7402F-AB71-4AD1-B602-8A92FCD3A2C4}" type="pres">
      <dgm:prSet presAssocID="{A3050474-00CF-4C41-AACF-35EB4BB75DE9}" presName="rootComposite" presStyleCnt="0"/>
      <dgm:spPr/>
    </dgm:pt>
    <dgm:pt modelId="{ED3FD36A-B83C-497D-A8D6-34F7208189FA}" type="pres">
      <dgm:prSet presAssocID="{A3050474-00CF-4C41-AACF-35EB4BB75DE9}" presName="rootText" presStyleLbl="node3" presStyleIdx="8" presStyleCnt="10" custScaleX="72761" custScaleY="4060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101DE73F-E25E-4B74-8010-8A26C7ED7B78}" type="pres">
      <dgm:prSet presAssocID="{A3050474-00CF-4C41-AACF-35EB4BB75DE9}" presName="rootConnector" presStyleLbl="node3" presStyleIdx="8" presStyleCnt="10"/>
      <dgm:spPr/>
      <dgm:t>
        <a:bodyPr/>
        <a:lstStyle/>
        <a:p>
          <a:endParaRPr lang="hr-HR"/>
        </a:p>
      </dgm:t>
    </dgm:pt>
    <dgm:pt modelId="{25706E3C-FABF-43E7-A6B0-FD4C9F6E5CC5}" type="pres">
      <dgm:prSet presAssocID="{A3050474-00CF-4C41-AACF-35EB4BB75DE9}" presName="hierChild4" presStyleCnt="0"/>
      <dgm:spPr/>
    </dgm:pt>
    <dgm:pt modelId="{5475AE83-710B-46B2-86A5-004C947CFDB7}" type="pres">
      <dgm:prSet presAssocID="{A3050474-00CF-4C41-AACF-35EB4BB75DE9}" presName="hierChild5" presStyleCnt="0"/>
      <dgm:spPr/>
    </dgm:pt>
    <dgm:pt modelId="{DE7989FF-E3AB-408F-AFFD-4F6E77D17922}" type="pres">
      <dgm:prSet presAssocID="{47BDBE17-ED0D-4282-BB24-4413B268F82A}" presName="hierChild5" presStyleCnt="0"/>
      <dgm:spPr/>
    </dgm:pt>
    <dgm:pt modelId="{55F8CB2D-3965-4813-94C6-A02D6F472E06}" type="pres">
      <dgm:prSet presAssocID="{9A398CB7-CDD3-420D-97A7-531017A5F680}" presName="Name37" presStyleLbl="parChTrans1D2" presStyleIdx="3" presStyleCnt="4"/>
      <dgm:spPr/>
      <dgm:t>
        <a:bodyPr/>
        <a:lstStyle/>
        <a:p>
          <a:endParaRPr lang="hr-HR"/>
        </a:p>
      </dgm:t>
    </dgm:pt>
    <dgm:pt modelId="{2D2A5BDC-6A68-4FE3-B719-F6F80BA195D4}" type="pres">
      <dgm:prSet presAssocID="{1F152260-238E-426E-8597-1365AC68F3F5}" presName="hierRoot2" presStyleCnt="0">
        <dgm:presLayoutVars>
          <dgm:hierBranch val="init"/>
        </dgm:presLayoutVars>
      </dgm:prSet>
      <dgm:spPr/>
    </dgm:pt>
    <dgm:pt modelId="{30CADC95-3766-4EB0-92DF-7D8F93AAF537}" type="pres">
      <dgm:prSet presAssocID="{1F152260-238E-426E-8597-1365AC68F3F5}" presName="rootComposite" presStyleCnt="0"/>
      <dgm:spPr/>
    </dgm:pt>
    <dgm:pt modelId="{D9C54CA2-1DDB-42A8-8A24-F60E1DBBCC26}" type="pres">
      <dgm:prSet presAssocID="{1F152260-238E-426E-8597-1365AC68F3F5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7F013379-880F-4D47-8F6C-A06F2E794FBD}" type="pres">
      <dgm:prSet presAssocID="{1F152260-238E-426E-8597-1365AC68F3F5}" presName="rootConnector" presStyleLbl="node2" presStyleIdx="3" presStyleCnt="4"/>
      <dgm:spPr/>
      <dgm:t>
        <a:bodyPr/>
        <a:lstStyle/>
        <a:p>
          <a:endParaRPr lang="hr-HR"/>
        </a:p>
      </dgm:t>
    </dgm:pt>
    <dgm:pt modelId="{D4C4FEA6-FFF7-47CC-BF7F-B082A7D41B76}" type="pres">
      <dgm:prSet presAssocID="{1F152260-238E-426E-8597-1365AC68F3F5}" presName="hierChild4" presStyleCnt="0"/>
      <dgm:spPr/>
    </dgm:pt>
    <dgm:pt modelId="{6434FE4B-9810-4000-815C-765ECF6C1D1F}" type="pres">
      <dgm:prSet presAssocID="{15F767A7-5E98-4BFA-BEA6-C15FA9C8D6A9}" presName="Name37" presStyleLbl="parChTrans1D3" presStyleIdx="9" presStyleCnt="10"/>
      <dgm:spPr/>
      <dgm:t>
        <a:bodyPr/>
        <a:lstStyle/>
        <a:p>
          <a:endParaRPr lang="hr-HR"/>
        </a:p>
      </dgm:t>
    </dgm:pt>
    <dgm:pt modelId="{21AC1309-FDAF-4EBF-8FA1-4B3BFFCC58FB}" type="pres">
      <dgm:prSet presAssocID="{4515B932-A6A4-4F7A-BF05-871F9581DF33}" presName="hierRoot2" presStyleCnt="0">
        <dgm:presLayoutVars>
          <dgm:hierBranch val="init"/>
        </dgm:presLayoutVars>
      </dgm:prSet>
      <dgm:spPr/>
    </dgm:pt>
    <dgm:pt modelId="{7672FB9A-E4FE-47F7-B2A7-E8524CF3DE24}" type="pres">
      <dgm:prSet presAssocID="{4515B932-A6A4-4F7A-BF05-871F9581DF33}" presName="rootComposite" presStyleCnt="0"/>
      <dgm:spPr/>
    </dgm:pt>
    <dgm:pt modelId="{C1631ECC-645D-4539-A576-9E01F454D89F}" type="pres">
      <dgm:prSet presAssocID="{4515B932-A6A4-4F7A-BF05-871F9581DF33}" presName="rootText" presStyleLbl="node3" presStyleIdx="9" presStyleCnt="10" custScaleX="89971" custScaleY="3556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B177B5E-B626-447E-8035-982237D2E5CE}" type="pres">
      <dgm:prSet presAssocID="{4515B932-A6A4-4F7A-BF05-871F9581DF33}" presName="rootConnector" presStyleLbl="node3" presStyleIdx="9" presStyleCnt="10"/>
      <dgm:spPr/>
      <dgm:t>
        <a:bodyPr/>
        <a:lstStyle/>
        <a:p>
          <a:endParaRPr lang="hr-HR"/>
        </a:p>
      </dgm:t>
    </dgm:pt>
    <dgm:pt modelId="{F0BCC1A8-B8FA-4E81-B00D-18A61293A938}" type="pres">
      <dgm:prSet presAssocID="{4515B932-A6A4-4F7A-BF05-871F9581DF33}" presName="hierChild4" presStyleCnt="0"/>
      <dgm:spPr/>
    </dgm:pt>
    <dgm:pt modelId="{C642905B-0530-4FEF-A350-8090993CD82A}" type="pres">
      <dgm:prSet presAssocID="{4515B932-A6A4-4F7A-BF05-871F9581DF33}" presName="hierChild5" presStyleCnt="0"/>
      <dgm:spPr/>
    </dgm:pt>
    <dgm:pt modelId="{85682348-8CBB-42B3-A98A-E6F80AA3B40A}" type="pres">
      <dgm:prSet presAssocID="{1F152260-238E-426E-8597-1365AC68F3F5}" presName="hierChild5" presStyleCnt="0"/>
      <dgm:spPr/>
    </dgm:pt>
    <dgm:pt modelId="{DCF43CC5-DB9F-403A-9818-6C9938634A1D}" type="pres">
      <dgm:prSet presAssocID="{220C8DCF-8844-4F17-86DE-34F1462FDA5F}" presName="hierChild3" presStyleCnt="0"/>
      <dgm:spPr/>
    </dgm:pt>
  </dgm:ptLst>
  <dgm:cxnLst>
    <dgm:cxn modelId="{7854FCA9-55AE-41B1-84DF-7BEE9ADB6468}" type="presOf" srcId="{054676A1-4ECE-4E9F-9360-6B3FFB9802CE}" destId="{98794289-B410-44CD-8D7A-960289F4C919}" srcOrd="0" destOrd="0" presId="urn:microsoft.com/office/officeart/2005/8/layout/orgChart1"/>
    <dgm:cxn modelId="{C6E209B9-C7D9-4155-947D-2E7D14A2D2A0}" type="presOf" srcId="{9EE55710-C997-48A2-B545-2B410456D971}" destId="{2C546189-8BC7-4A22-8408-39252F718C46}" srcOrd="0" destOrd="0" presId="urn:microsoft.com/office/officeart/2005/8/layout/orgChart1"/>
    <dgm:cxn modelId="{54230400-C620-468A-A6C5-CE90ECBEA6B2}" srcId="{46EA78F3-74F7-4674-8DFB-CFE78282FBFA}" destId="{054676A1-4ECE-4E9F-9360-6B3FFB9802CE}" srcOrd="1" destOrd="0" parTransId="{DC83D65E-E4D1-4FEA-BDAE-C6D84FBF6955}" sibTransId="{27158A85-E0B5-4A0C-84E2-FA0C64533A28}"/>
    <dgm:cxn modelId="{B5ACB74E-E4A0-4467-BD82-1F0CD8217736}" type="presOf" srcId="{EAC68ABF-4578-42E5-A0AE-B63D7EE74D95}" destId="{0CEE3164-C26B-4278-9860-D1437F68C340}" srcOrd="0" destOrd="0" presId="urn:microsoft.com/office/officeart/2005/8/layout/orgChart1"/>
    <dgm:cxn modelId="{5BA250DC-96F3-42E3-BAF2-01E5CA7F18C9}" type="presOf" srcId="{47BDBE17-ED0D-4282-BB24-4413B268F82A}" destId="{13F8EE4C-28C7-4210-8531-A9F3625464D4}" srcOrd="0" destOrd="0" presId="urn:microsoft.com/office/officeart/2005/8/layout/orgChart1"/>
    <dgm:cxn modelId="{93C8D8BD-6F4A-4E69-9684-B83E7B3CB815}" type="presOf" srcId="{66003AE0-C414-4C30-8E1C-B82EA12D32B7}" destId="{901834A4-7530-4B0A-98D6-6C6083F9D301}" srcOrd="0" destOrd="0" presId="urn:microsoft.com/office/officeart/2005/8/layout/orgChart1"/>
    <dgm:cxn modelId="{EB9FF8ED-3C78-4F1A-9150-DF26E9496598}" type="presOf" srcId="{24AB9857-2B13-4AE1-BB05-23EEC4EA5ADB}" destId="{C93C0441-F297-463C-B434-7485B6298E18}" srcOrd="0" destOrd="0" presId="urn:microsoft.com/office/officeart/2005/8/layout/orgChart1"/>
    <dgm:cxn modelId="{F1685C02-8DBA-4B66-A42C-18E8712D610E}" srcId="{220C8DCF-8844-4F17-86DE-34F1462FDA5F}" destId="{47BDBE17-ED0D-4282-BB24-4413B268F82A}" srcOrd="2" destOrd="0" parTransId="{BFF14726-357A-466B-A361-B7679F1EECF0}" sibTransId="{C7C4E7A6-F113-4466-8C56-AE2DA01B474E}"/>
    <dgm:cxn modelId="{FE186422-0DEE-47DC-AC2C-23166ADE5381}" type="presOf" srcId="{21A101BD-CBA0-4FFA-95FF-C3DAFAD7BBC6}" destId="{F39F903E-0D9C-455F-9A67-0C2D49B82BD2}" srcOrd="0" destOrd="0" presId="urn:microsoft.com/office/officeart/2005/8/layout/orgChart1"/>
    <dgm:cxn modelId="{78F23596-4E36-4792-8B8F-710C1F2E7103}" srcId="{47BDBE17-ED0D-4282-BB24-4413B268F82A}" destId="{A3050474-00CF-4C41-AACF-35EB4BB75DE9}" srcOrd="1" destOrd="0" parTransId="{3BBCA5B5-0674-4759-8259-1CC95D9FCAE4}" sibTransId="{30ADAB40-7C82-43DE-8E46-2038DEBFB4F2}"/>
    <dgm:cxn modelId="{6BDF14CD-5917-4FE8-BCCD-5C9814387C68}" type="presOf" srcId="{46EA78F3-74F7-4674-8DFB-CFE78282FBFA}" destId="{5A6FD3EA-5998-4023-B79D-294BCE84D1B4}" srcOrd="0" destOrd="0" presId="urn:microsoft.com/office/officeart/2005/8/layout/orgChart1"/>
    <dgm:cxn modelId="{32956CE5-772F-4707-B59B-9744A608BDE0}" type="presOf" srcId="{945F4620-C31B-404B-A1AD-49B1E7E9A3E5}" destId="{D60961BE-A80C-405C-A5A5-1BE92C1FFAB2}" srcOrd="0" destOrd="0" presId="urn:microsoft.com/office/officeart/2005/8/layout/orgChart1"/>
    <dgm:cxn modelId="{45E1C74C-6FC7-4091-83EB-8CD10954143F}" type="presOf" srcId="{1F152260-238E-426E-8597-1365AC68F3F5}" destId="{D9C54CA2-1DDB-42A8-8A24-F60E1DBBCC26}" srcOrd="0" destOrd="0" presId="urn:microsoft.com/office/officeart/2005/8/layout/orgChart1"/>
    <dgm:cxn modelId="{E46325E1-570C-4AA8-903A-F80F98948508}" type="presOf" srcId="{6730A498-E6F8-435E-95BC-9D2AB5B956F5}" destId="{965ACB9D-B510-48D2-B237-B84E31713B14}" srcOrd="1" destOrd="0" presId="urn:microsoft.com/office/officeart/2005/8/layout/orgChart1"/>
    <dgm:cxn modelId="{FE867D66-07D5-427F-B882-933311A413C2}" type="presOf" srcId="{F721A7C5-3EF2-4ABB-8D3F-5B503C0F161F}" destId="{B473D85D-231B-4E59-8EF1-A0881F3CF117}" srcOrd="0" destOrd="0" presId="urn:microsoft.com/office/officeart/2005/8/layout/orgChart1"/>
    <dgm:cxn modelId="{A454160B-F6BB-44A3-A596-1757A93EE6D5}" type="presOf" srcId="{47BDBE17-ED0D-4282-BB24-4413B268F82A}" destId="{9A4972FE-C185-4C2B-95EE-047CAE42B7B7}" srcOrd="1" destOrd="0" presId="urn:microsoft.com/office/officeart/2005/8/layout/orgChart1"/>
    <dgm:cxn modelId="{F1635398-D207-4A2C-BAD1-F772F0A55C30}" type="presOf" srcId="{220C8DCF-8844-4F17-86DE-34F1462FDA5F}" destId="{25073EBC-A3A2-4F71-8C10-8958A834506D}" srcOrd="0" destOrd="0" presId="urn:microsoft.com/office/officeart/2005/8/layout/orgChart1"/>
    <dgm:cxn modelId="{D22A2140-7905-4038-B94E-43121E46DF0C}" type="presOf" srcId="{3BBCA5B5-0674-4759-8259-1CC95D9FCAE4}" destId="{9377118B-027C-44F5-8363-5CF1228F8ED4}" srcOrd="0" destOrd="0" presId="urn:microsoft.com/office/officeart/2005/8/layout/orgChart1"/>
    <dgm:cxn modelId="{854E8A05-E87D-410A-9B59-7420DBC29390}" type="presOf" srcId="{EAC68ABF-4578-42E5-A0AE-B63D7EE74D95}" destId="{81D9B8F8-8CF6-4482-9C89-C551EBB89686}" srcOrd="1" destOrd="0" presId="urn:microsoft.com/office/officeart/2005/8/layout/orgChart1"/>
    <dgm:cxn modelId="{2ED00E68-5CF8-437E-B222-617AD87E1637}" type="presOf" srcId="{220C8DCF-8844-4F17-86DE-34F1462FDA5F}" destId="{254BDDBD-BC33-46D7-8442-D77548F3EA45}" srcOrd="1" destOrd="0" presId="urn:microsoft.com/office/officeart/2005/8/layout/orgChart1"/>
    <dgm:cxn modelId="{D4F1C386-CF74-4314-8E90-C37073648038}" type="presOf" srcId="{6730A498-E6F8-435E-95BC-9D2AB5B956F5}" destId="{2AEE5C08-0AD0-4B4F-974A-F587BD0D38DA}" srcOrd="0" destOrd="0" presId="urn:microsoft.com/office/officeart/2005/8/layout/orgChart1"/>
    <dgm:cxn modelId="{A3FD925A-9126-4F8E-B877-735E9EC398F4}" type="presOf" srcId="{4515B932-A6A4-4F7A-BF05-871F9581DF33}" destId="{C1631ECC-645D-4539-A576-9E01F454D89F}" srcOrd="0" destOrd="0" presId="urn:microsoft.com/office/officeart/2005/8/layout/orgChart1"/>
    <dgm:cxn modelId="{E359E507-CB7F-48E7-9069-1241AE62995F}" type="presOf" srcId="{F0CCF5B7-7B87-438B-BAD1-1BBC827D5AEF}" destId="{02676346-CA00-43EC-AC0C-265D579471E1}" srcOrd="0" destOrd="0" presId="urn:microsoft.com/office/officeart/2005/8/layout/orgChart1"/>
    <dgm:cxn modelId="{44F39B29-E5F1-4874-BF27-1CA2F249A98D}" srcId="{9232F2D2-9FE4-4274-BC8A-CF7FFA9343EB}" destId="{945F4620-C31B-404B-A1AD-49B1E7E9A3E5}" srcOrd="3" destOrd="0" parTransId="{21A101BD-CBA0-4FFA-95FF-C3DAFAD7BBC6}" sibTransId="{A74F93FD-AE65-43BF-B146-B9706C5EF06A}"/>
    <dgm:cxn modelId="{D63532C9-3406-47F5-9A05-5063DF8510DE}" type="presOf" srcId="{46EA78F3-74F7-4674-8DFB-CFE78282FBFA}" destId="{84120541-6084-4E19-AF9D-A4A6B87CE78D}" srcOrd="1" destOrd="0" presId="urn:microsoft.com/office/officeart/2005/8/layout/orgChart1"/>
    <dgm:cxn modelId="{5FD198BF-C11A-44C1-91BF-CAA7C9D4D98A}" type="presOf" srcId="{A2ADA709-E091-4337-A499-BEC3C973D83B}" destId="{7FB31256-CFE0-4148-8E1C-553BF97ABA4A}" srcOrd="0" destOrd="0" presId="urn:microsoft.com/office/officeart/2005/8/layout/orgChart1"/>
    <dgm:cxn modelId="{3A97D59F-3B44-40CC-BDE9-89C6487DFC98}" type="presOf" srcId="{15F767A7-5E98-4BFA-BEA6-C15FA9C8D6A9}" destId="{6434FE4B-9810-4000-815C-765ECF6C1D1F}" srcOrd="0" destOrd="0" presId="urn:microsoft.com/office/officeart/2005/8/layout/orgChart1"/>
    <dgm:cxn modelId="{37D6EEEC-59E3-4B0B-8E1E-52C986177A35}" type="presOf" srcId="{DC83D65E-E4D1-4FEA-BDAE-C6D84FBF6955}" destId="{8D03F5DA-70F3-4B38-9A45-7092834EECE0}" srcOrd="0" destOrd="0" presId="urn:microsoft.com/office/officeart/2005/8/layout/orgChart1"/>
    <dgm:cxn modelId="{90B8346D-9B3D-4D20-88E2-74C52D984E4D}" type="presOf" srcId="{945F4620-C31B-404B-A1AD-49B1E7E9A3E5}" destId="{B972A710-1DE4-4ABC-8F7D-0122C269993C}" srcOrd="1" destOrd="0" presId="urn:microsoft.com/office/officeart/2005/8/layout/orgChart1"/>
    <dgm:cxn modelId="{67F788FB-4F90-431B-BB37-5859454259EC}" srcId="{1F152260-238E-426E-8597-1365AC68F3F5}" destId="{4515B932-A6A4-4F7A-BF05-871F9581DF33}" srcOrd="0" destOrd="0" parTransId="{15F767A7-5E98-4BFA-BEA6-C15FA9C8D6A9}" sibTransId="{DB8666EA-0B1B-4C58-A17C-35A6EBE31F72}"/>
    <dgm:cxn modelId="{AE3CAE29-2D02-4047-8C70-F60016506E5C}" type="presOf" srcId="{DDA9FDBA-B69B-4E03-87F3-A19E254BE274}" destId="{334CF570-308F-4853-923B-45F417E62DE0}" srcOrd="1" destOrd="0" presId="urn:microsoft.com/office/officeart/2005/8/layout/orgChart1"/>
    <dgm:cxn modelId="{D53F55A8-5867-44C7-9BBD-0810E06C7D07}" type="presOf" srcId="{BFF14726-357A-466B-A361-B7679F1EECF0}" destId="{DBA0A297-782E-449D-B371-166EEBD7673B}" srcOrd="0" destOrd="0" presId="urn:microsoft.com/office/officeart/2005/8/layout/orgChart1"/>
    <dgm:cxn modelId="{E5AB9E99-6AAC-4DA9-8F25-BE350DBE7573}" type="presOf" srcId="{5BA1702C-54BF-4402-BAC3-926905EBBD07}" destId="{68D6693F-44B7-4401-A3A0-F3C4058B93BF}" srcOrd="0" destOrd="0" presId="urn:microsoft.com/office/officeart/2005/8/layout/orgChart1"/>
    <dgm:cxn modelId="{B0CE9FD3-C0F5-45EA-941E-3AB85974E0C7}" type="presOf" srcId="{DDA9FDBA-B69B-4E03-87F3-A19E254BE274}" destId="{5E35FC24-F99A-44C0-BDD3-B7CAE7DE25B3}" srcOrd="0" destOrd="0" presId="urn:microsoft.com/office/officeart/2005/8/layout/orgChart1"/>
    <dgm:cxn modelId="{7889C121-2255-449D-91B6-F72BFBAD4D81}" type="presOf" srcId="{9EE55710-C997-48A2-B545-2B410456D971}" destId="{2753B30E-537B-46D8-8DE8-260F5F59CA1A}" srcOrd="1" destOrd="0" presId="urn:microsoft.com/office/officeart/2005/8/layout/orgChart1"/>
    <dgm:cxn modelId="{33CC3AD7-92BD-4932-B20B-5FCF8EA494F5}" type="presOf" srcId="{F721A7C5-3EF2-4ABB-8D3F-5B503C0F161F}" destId="{49C38506-4798-475F-BAF4-EF7BA3CCBACE}" srcOrd="1" destOrd="0" presId="urn:microsoft.com/office/officeart/2005/8/layout/orgChart1"/>
    <dgm:cxn modelId="{9A1CA885-4EE5-44C9-AB7D-C183D95F273B}" type="presOf" srcId="{A3050474-00CF-4C41-AACF-35EB4BB75DE9}" destId="{ED3FD36A-B83C-497D-A8D6-34F7208189FA}" srcOrd="0" destOrd="0" presId="urn:microsoft.com/office/officeart/2005/8/layout/orgChart1"/>
    <dgm:cxn modelId="{40A2748B-49E8-46C4-B336-F0B540B02296}" srcId="{9232F2D2-9FE4-4274-BC8A-CF7FFA9343EB}" destId="{6730A498-E6F8-435E-95BC-9D2AB5B956F5}" srcOrd="2" destOrd="0" parTransId="{CB84F86C-7B75-46DE-8C23-92C3307AACAF}" sibTransId="{76455B95-642C-4A5C-84A0-C2F782A956D9}"/>
    <dgm:cxn modelId="{616A3C33-A4F8-4AA7-B296-9815F30CB34C}" type="presOf" srcId="{9A398CB7-CDD3-420D-97A7-531017A5F680}" destId="{55F8CB2D-3965-4813-94C6-A02D6F472E06}" srcOrd="0" destOrd="0" presId="urn:microsoft.com/office/officeart/2005/8/layout/orgChart1"/>
    <dgm:cxn modelId="{CD669BD0-D224-49B0-824E-455DB66C8D39}" srcId="{47BDBE17-ED0D-4282-BB24-4413B268F82A}" destId="{DDA9FDBA-B69B-4E03-87F3-A19E254BE274}" srcOrd="0" destOrd="0" parTransId="{6648362C-9075-40AC-9BDC-5CFF18564F65}" sibTransId="{4F56CFA4-55A8-477C-A458-78FCD187A34F}"/>
    <dgm:cxn modelId="{F512C59D-3428-438B-804E-9775E6D83066}" srcId="{220C8DCF-8844-4F17-86DE-34F1462FDA5F}" destId="{9232F2D2-9FE4-4274-BC8A-CF7FFA9343EB}" srcOrd="0" destOrd="0" parTransId="{7F7D6293-8B62-4F73-ABB8-3B3BC08BE48A}" sibTransId="{1F5AD7FF-49A8-4741-97E2-97E367D2FC3E}"/>
    <dgm:cxn modelId="{654A5482-388F-429B-9760-200088AF532F}" type="presOf" srcId="{D63DB7C4-8CB0-4BF1-8575-31FF23827112}" destId="{1A444F90-7E89-40F6-BE1B-20F80B4A5FEA}" srcOrd="0" destOrd="0" presId="urn:microsoft.com/office/officeart/2005/8/layout/orgChart1"/>
    <dgm:cxn modelId="{C31A2A00-3131-4424-A985-D10D5FCC013B}" type="presOf" srcId="{7F7D6293-8B62-4F73-ABB8-3B3BC08BE48A}" destId="{357D6120-B9E7-4E68-8E7C-C9E4AE03D0A4}" srcOrd="0" destOrd="0" presId="urn:microsoft.com/office/officeart/2005/8/layout/orgChart1"/>
    <dgm:cxn modelId="{B52AD916-F976-4FC1-9DAA-2EDD6AF7CF3B}" type="presOf" srcId="{9232F2D2-9FE4-4274-BC8A-CF7FFA9343EB}" destId="{EF33617C-7043-48B2-BF7D-E610D75A98B1}" srcOrd="0" destOrd="0" presId="urn:microsoft.com/office/officeart/2005/8/layout/orgChart1"/>
    <dgm:cxn modelId="{D7704436-512C-4D29-A5E3-666BE6464CA0}" srcId="{46EA78F3-74F7-4674-8DFB-CFE78282FBFA}" destId="{66003AE0-C414-4C30-8E1C-B82EA12D32B7}" srcOrd="2" destOrd="0" parTransId="{A2ADA709-E091-4337-A499-BEC3C973D83B}" sibTransId="{54B43F88-2F77-40C4-AAA3-9EB442239D3A}"/>
    <dgm:cxn modelId="{C61FB4C5-A580-4583-8533-E37B66D4E25B}" type="presOf" srcId="{66003AE0-C414-4C30-8E1C-B82EA12D32B7}" destId="{42DD9934-2529-4DBF-9ED1-0ACE6DB9EF6E}" srcOrd="1" destOrd="0" presId="urn:microsoft.com/office/officeart/2005/8/layout/orgChart1"/>
    <dgm:cxn modelId="{9D11CF5C-2E43-4675-BD94-1BF98BBEBD76}" srcId="{5BA1702C-54BF-4402-BAC3-926905EBBD07}" destId="{220C8DCF-8844-4F17-86DE-34F1462FDA5F}" srcOrd="0" destOrd="0" parTransId="{54862D13-168F-4962-9D50-D6413A06D054}" sibTransId="{3338306C-4F74-46B5-A760-5ABE138968DB}"/>
    <dgm:cxn modelId="{ADB1DC6B-18F2-4C15-B289-381DF7D94C57}" srcId="{220C8DCF-8844-4F17-86DE-34F1462FDA5F}" destId="{1F152260-238E-426E-8597-1365AC68F3F5}" srcOrd="3" destOrd="0" parTransId="{9A398CB7-CDD3-420D-97A7-531017A5F680}" sibTransId="{EAF1C06C-28BB-40BF-B973-1A31AD8E653D}"/>
    <dgm:cxn modelId="{FE79B1B4-EFAA-47CC-BF53-1E2EEB626115}" type="presOf" srcId="{CB84F86C-7B75-46DE-8C23-92C3307AACAF}" destId="{4DC74034-90D8-47E3-96F9-FFA4C53D00AE}" srcOrd="0" destOrd="0" presId="urn:microsoft.com/office/officeart/2005/8/layout/orgChart1"/>
    <dgm:cxn modelId="{D272EA99-1241-416B-B681-DEA49CDA8918}" type="presOf" srcId="{054676A1-4ECE-4E9F-9360-6B3FFB9802CE}" destId="{C70435F8-4113-4303-8ED0-636EF26E2921}" srcOrd="1" destOrd="0" presId="urn:microsoft.com/office/officeart/2005/8/layout/orgChart1"/>
    <dgm:cxn modelId="{3185898A-F7C3-408A-AD67-DB1D1A0D140C}" srcId="{9232F2D2-9FE4-4274-BC8A-CF7FFA9343EB}" destId="{EAC68ABF-4578-42E5-A0AE-B63D7EE74D95}" srcOrd="0" destOrd="0" parTransId="{D63DB7C4-8CB0-4BF1-8575-31FF23827112}" sibTransId="{ADA55EDB-F88C-4FCF-8730-E7F088B0A5BA}"/>
    <dgm:cxn modelId="{DADC859B-ECAB-41C1-A36E-BC6253EC6F90}" type="presOf" srcId="{9232F2D2-9FE4-4274-BC8A-CF7FFA9343EB}" destId="{3F44EF1D-9805-4E33-B3A3-D7F6E62B577F}" srcOrd="1" destOrd="0" presId="urn:microsoft.com/office/officeart/2005/8/layout/orgChart1"/>
    <dgm:cxn modelId="{DA5F3454-BDEF-4E70-9513-348E796DFC2F}" srcId="{220C8DCF-8844-4F17-86DE-34F1462FDA5F}" destId="{46EA78F3-74F7-4674-8DFB-CFE78282FBFA}" srcOrd="1" destOrd="0" parTransId="{F0CCF5B7-7B87-438B-BAD1-1BBC827D5AEF}" sibTransId="{4EB16667-FCE6-4362-9B6D-8D9FB273636A}"/>
    <dgm:cxn modelId="{6C14A506-1A41-45B2-B822-963C2B39E881}" type="presOf" srcId="{1F152260-238E-426E-8597-1365AC68F3F5}" destId="{7F013379-880F-4D47-8F6C-A06F2E794FBD}" srcOrd="1" destOrd="0" presId="urn:microsoft.com/office/officeart/2005/8/layout/orgChart1"/>
    <dgm:cxn modelId="{A33B0BF0-002C-4538-958D-21E9627A4D1A}" srcId="{46EA78F3-74F7-4674-8DFB-CFE78282FBFA}" destId="{F721A7C5-3EF2-4ABB-8D3F-5B503C0F161F}" srcOrd="0" destOrd="0" parTransId="{24AB9857-2B13-4AE1-BB05-23EEC4EA5ADB}" sibTransId="{55E9361B-C35D-4DD9-A8B1-C98D718F3AFF}"/>
    <dgm:cxn modelId="{97068A44-EA07-4FF5-BFB3-BB8EA1115025}" type="presOf" srcId="{A3050474-00CF-4C41-AACF-35EB4BB75DE9}" destId="{101DE73F-E25E-4B74-8010-8A26C7ED7B78}" srcOrd="1" destOrd="0" presId="urn:microsoft.com/office/officeart/2005/8/layout/orgChart1"/>
    <dgm:cxn modelId="{85F1A7CE-684A-49F1-AAD2-817A7578445A}" type="presOf" srcId="{4515B932-A6A4-4F7A-BF05-871F9581DF33}" destId="{6B177B5E-B626-447E-8035-982237D2E5CE}" srcOrd="1" destOrd="0" presId="urn:microsoft.com/office/officeart/2005/8/layout/orgChart1"/>
    <dgm:cxn modelId="{6B92BBEA-7573-457C-AB5A-B2A9443ACC66}" srcId="{9232F2D2-9FE4-4274-BC8A-CF7FFA9343EB}" destId="{9EE55710-C997-48A2-B545-2B410456D971}" srcOrd="1" destOrd="0" parTransId="{3B3A5EE2-787F-48A1-87AE-519CBF5146A6}" sibTransId="{AB0C8E74-A0F8-4C39-8499-785586FFC9E9}"/>
    <dgm:cxn modelId="{3F59226F-BCA5-4D84-8104-F0C8616D4C73}" type="presOf" srcId="{6648362C-9075-40AC-9BDC-5CFF18564F65}" destId="{E3D32790-DCEC-46D7-9D66-C9ACDCB335D0}" srcOrd="0" destOrd="0" presId="urn:microsoft.com/office/officeart/2005/8/layout/orgChart1"/>
    <dgm:cxn modelId="{62A4DC3A-5B2D-4C9B-942E-980376E444FB}" type="presOf" srcId="{3B3A5EE2-787F-48A1-87AE-519CBF5146A6}" destId="{241F8BA5-14AF-4FB6-8D07-7698074F022F}" srcOrd="0" destOrd="0" presId="urn:microsoft.com/office/officeart/2005/8/layout/orgChart1"/>
    <dgm:cxn modelId="{F14ACFC5-1E90-4CCE-AAAA-1A04F9825E82}" type="presParOf" srcId="{68D6693F-44B7-4401-A3A0-F3C4058B93BF}" destId="{BBA0B70C-FB5E-4CCD-AAD8-1B2063962D37}" srcOrd="0" destOrd="0" presId="urn:microsoft.com/office/officeart/2005/8/layout/orgChart1"/>
    <dgm:cxn modelId="{D4E86BBF-DF41-4869-935F-25C9D14EF650}" type="presParOf" srcId="{BBA0B70C-FB5E-4CCD-AAD8-1B2063962D37}" destId="{C247E714-6D7D-41F2-A02C-6C3CDF03AB61}" srcOrd="0" destOrd="0" presId="urn:microsoft.com/office/officeart/2005/8/layout/orgChart1"/>
    <dgm:cxn modelId="{56CABF31-E189-4F3A-B1B0-275CE55F2A89}" type="presParOf" srcId="{C247E714-6D7D-41F2-A02C-6C3CDF03AB61}" destId="{25073EBC-A3A2-4F71-8C10-8958A834506D}" srcOrd="0" destOrd="0" presId="urn:microsoft.com/office/officeart/2005/8/layout/orgChart1"/>
    <dgm:cxn modelId="{7917964A-8DB5-4DAC-9739-55BDA58E0907}" type="presParOf" srcId="{C247E714-6D7D-41F2-A02C-6C3CDF03AB61}" destId="{254BDDBD-BC33-46D7-8442-D77548F3EA45}" srcOrd="1" destOrd="0" presId="urn:microsoft.com/office/officeart/2005/8/layout/orgChart1"/>
    <dgm:cxn modelId="{3A1BE0E1-247E-4385-83A4-A1552C0A254E}" type="presParOf" srcId="{BBA0B70C-FB5E-4CCD-AAD8-1B2063962D37}" destId="{ED5031B9-A485-4279-B240-A7C77C801149}" srcOrd="1" destOrd="0" presId="urn:microsoft.com/office/officeart/2005/8/layout/orgChart1"/>
    <dgm:cxn modelId="{CE3FB02C-4580-461E-83B3-33326A5CF448}" type="presParOf" srcId="{ED5031B9-A485-4279-B240-A7C77C801149}" destId="{357D6120-B9E7-4E68-8E7C-C9E4AE03D0A4}" srcOrd="0" destOrd="0" presId="urn:microsoft.com/office/officeart/2005/8/layout/orgChart1"/>
    <dgm:cxn modelId="{C3377477-3F1B-4249-9C9B-3FECBB0BC882}" type="presParOf" srcId="{ED5031B9-A485-4279-B240-A7C77C801149}" destId="{2215DB27-1EA8-4784-A08E-074161CAD4CD}" srcOrd="1" destOrd="0" presId="urn:microsoft.com/office/officeart/2005/8/layout/orgChart1"/>
    <dgm:cxn modelId="{943B2EDF-B5A2-4A49-B998-1F0E80CCA2EF}" type="presParOf" srcId="{2215DB27-1EA8-4784-A08E-074161CAD4CD}" destId="{2AD0AB6F-67A5-42F0-A712-00DCCB58F4D4}" srcOrd="0" destOrd="0" presId="urn:microsoft.com/office/officeart/2005/8/layout/orgChart1"/>
    <dgm:cxn modelId="{59012D39-577F-40EC-BDD0-F617533EBA85}" type="presParOf" srcId="{2AD0AB6F-67A5-42F0-A712-00DCCB58F4D4}" destId="{EF33617C-7043-48B2-BF7D-E610D75A98B1}" srcOrd="0" destOrd="0" presId="urn:microsoft.com/office/officeart/2005/8/layout/orgChart1"/>
    <dgm:cxn modelId="{698CBBE8-3DDE-4849-BAF9-89A106AA7EF5}" type="presParOf" srcId="{2AD0AB6F-67A5-42F0-A712-00DCCB58F4D4}" destId="{3F44EF1D-9805-4E33-B3A3-D7F6E62B577F}" srcOrd="1" destOrd="0" presId="urn:microsoft.com/office/officeart/2005/8/layout/orgChart1"/>
    <dgm:cxn modelId="{E321606A-BD43-4AD7-BDF5-94EE01E86209}" type="presParOf" srcId="{2215DB27-1EA8-4784-A08E-074161CAD4CD}" destId="{71DADEBE-B2EF-4D3B-9012-FE914377E740}" srcOrd="1" destOrd="0" presId="urn:microsoft.com/office/officeart/2005/8/layout/orgChart1"/>
    <dgm:cxn modelId="{F4B0BC42-3BF3-4066-842E-689E633CF9FE}" type="presParOf" srcId="{71DADEBE-B2EF-4D3B-9012-FE914377E740}" destId="{1A444F90-7E89-40F6-BE1B-20F80B4A5FEA}" srcOrd="0" destOrd="0" presId="urn:microsoft.com/office/officeart/2005/8/layout/orgChart1"/>
    <dgm:cxn modelId="{0B3FF2A9-CBF5-45B8-AA95-71B83BD5AB96}" type="presParOf" srcId="{71DADEBE-B2EF-4D3B-9012-FE914377E740}" destId="{3331F40E-FB9F-4C08-8B54-D9238AA85C05}" srcOrd="1" destOrd="0" presId="urn:microsoft.com/office/officeart/2005/8/layout/orgChart1"/>
    <dgm:cxn modelId="{A2B4DDB5-A7DA-4490-8BEF-37860BA96802}" type="presParOf" srcId="{3331F40E-FB9F-4C08-8B54-D9238AA85C05}" destId="{07E81886-DF8C-4E25-A736-C3BC1465C7E9}" srcOrd="0" destOrd="0" presId="urn:microsoft.com/office/officeart/2005/8/layout/orgChart1"/>
    <dgm:cxn modelId="{1BDE0364-ACA3-400E-9AED-3BF04494129D}" type="presParOf" srcId="{07E81886-DF8C-4E25-A736-C3BC1465C7E9}" destId="{0CEE3164-C26B-4278-9860-D1437F68C340}" srcOrd="0" destOrd="0" presId="urn:microsoft.com/office/officeart/2005/8/layout/orgChart1"/>
    <dgm:cxn modelId="{32C03067-EB69-49CA-AD9E-F799F6D0F3CA}" type="presParOf" srcId="{07E81886-DF8C-4E25-A736-C3BC1465C7E9}" destId="{81D9B8F8-8CF6-4482-9C89-C551EBB89686}" srcOrd="1" destOrd="0" presId="urn:microsoft.com/office/officeart/2005/8/layout/orgChart1"/>
    <dgm:cxn modelId="{9F7FF3D7-3BD3-4BC7-8CAB-734755A82289}" type="presParOf" srcId="{3331F40E-FB9F-4C08-8B54-D9238AA85C05}" destId="{04694F5C-6228-449C-9FE5-02ED7F12E0D9}" srcOrd="1" destOrd="0" presId="urn:microsoft.com/office/officeart/2005/8/layout/orgChart1"/>
    <dgm:cxn modelId="{5E35CB9F-FADD-4CAE-BF43-B0A58E4334C6}" type="presParOf" srcId="{3331F40E-FB9F-4C08-8B54-D9238AA85C05}" destId="{1C7D3525-08FD-4C49-9A37-35C95120999B}" srcOrd="2" destOrd="0" presId="urn:microsoft.com/office/officeart/2005/8/layout/orgChart1"/>
    <dgm:cxn modelId="{D40EDA93-7C60-4387-856C-960205DC7151}" type="presParOf" srcId="{71DADEBE-B2EF-4D3B-9012-FE914377E740}" destId="{241F8BA5-14AF-4FB6-8D07-7698074F022F}" srcOrd="2" destOrd="0" presId="urn:microsoft.com/office/officeart/2005/8/layout/orgChart1"/>
    <dgm:cxn modelId="{A382922C-BD12-46E5-9C99-0C20DCE35760}" type="presParOf" srcId="{71DADEBE-B2EF-4D3B-9012-FE914377E740}" destId="{EA287817-3E48-436B-85AF-591061978325}" srcOrd="3" destOrd="0" presId="urn:microsoft.com/office/officeart/2005/8/layout/orgChart1"/>
    <dgm:cxn modelId="{BC7C9A58-868E-4397-8306-850B1D52CA90}" type="presParOf" srcId="{EA287817-3E48-436B-85AF-591061978325}" destId="{5B12D8ED-B592-446B-8E1E-7ABF221AF29F}" srcOrd="0" destOrd="0" presId="urn:microsoft.com/office/officeart/2005/8/layout/orgChart1"/>
    <dgm:cxn modelId="{639EB31D-4765-465E-B7B8-2F3A61EA7CFE}" type="presParOf" srcId="{5B12D8ED-B592-446B-8E1E-7ABF221AF29F}" destId="{2C546189-8BC7-4A22-8408-39252F718C46}" srcOrd="0" destOrd="0" presId="urn:microsoft.com/office/officeart/2005/8/layout/orgChart1"/>
    <dgm:cxn modelId="{5741AB28-CBFD-45FB-90F5-44F4A1536035}" type="presParOf" srcId="{5B12D8ED-B592-446B-8E1E-7ABF221AF29F}" destId="{2753B30E-537B-46D8-8DE8-260F5F59CA1A}" srcOrd="1" destOrd="0" presId="urn:microsoft.com/office/officeart/2005/8/layout/orgChart1"/>
    <dgm:cxn modelId="{3DFE1D52-DBCD-4CCF-9440-F76C78FBDFA2}" type="presParOf" srcId="{EA287817-3E48-436B-85AF-591061978325}" destId="{C082B073-AD99-4519-9002-74AB8C4E69BB}" srcOrd="1" destOrd="0" presId="urn:microsoft.com/office/officeart/2005/8/layout/orgChart1"/>
    <dgm:cxn modelId="{CF41E5E7-F8EF-48D9-9DD6-9A028CD0E8FF}" type="presParOf" srcId="{EA287817-3E48-436B-85AF-591061978325}" destId="{1BEE899A-387A-40DD-805F-63C9D97AB84D}" srcOrd="2" destOrd="0" presId="urn:microsoft.com/office/officeart/2005/8/layout/orgChart1"/>
    <dgm:cxn modelId="{34352569-425A-4686-B115-55E73301B307}" type="presParOf" srcId="{71DADEBE-B2EF-4D3B-9012-FE914377E740}" destId="{4DC74034-90D8-47E3-96F9-FFA4C53D00AE}" srcOrd="4" destOrd="0" presId="urn:microsoft.com/office/officeart/2005/8/layout/orgChart1"/>
    <dgm:cxn modelId="{3A7ACCEE-E023-4656-B8F0-B64BA303192A}" type="presParOf" srcId="{71DADEBE-B2EF-4D3B-9012-FE914377E740}" destId="{2159676D-EFF4-4D2C-B427-E42A189C9237}" srcOrd="5" destOrd="0" presId="urn:microsoft.com/office/officeart/2005/8/layout/orgChart1"/>
    <dgm:cxn modelId="{3B3F2F43-6B57-4841-BE15-472DB5CE286B}" type="presParOf" srcId="{2159676D-EFF4-4D2C-B427-E42A189C9237}" destId="{F75BE086-A6A1-4A80-8ED7-CFBDA06EDC9A}" srcOrd="0" destOrd="0" presId="urn:microsoft.com/office/officeart/2005/8/layout/orgChart1"/>
    <dgm:cxn modelId="{BC3F8665-BE0D-4FF9-A2A0-E46158A6AC2C}" type="presParOf" srcId="{F75BE086-A6A1-4A80-8ED7-CFBDA06EDC9A}" destId="{2AEE5C08-0AD0-4B4F-974A-F587BD0D38DA}" srcOrd="0" destOrd="0" presId="urn:microsoft.com/office/officeart/2005/8/layout/orgChart1"/>
    <dgm:cxn modelId="{75BB13B9-3C6B-408F-BFC6-95BB456FA032}" type="presParOf" srcId="{F75BE086-A6A1-4A80-8ED7-CFBDA06EDC9A}" destId="{965ACB9D-B510-48D2-B237-B84E31713B14}" srcOrd="1" destOrd="0" presId="urn:microsoft.com/office/officeart/2005/8/layout/orgChart1"/>
    <dgm:cxn modelId="{6A3C3A81-2781-41B0-A98F-0AD192CD6117}" type="presParOf" srcId="{2159676D-EFF4-4D2C-B427-E42A189C9237}" destId="{A2BF9D63-C3D0-41E3-88A5-E9107FD49D7C}" srcOrd="1" destOrd="0" presId="urn:microsoft.com/office/officeart/2005/8/layout/orgChart1"/>
    <dgm:cxn modelId="{DB123358-AF9B-466C-A495-8B45AC824854}" type="presParOf" srcId="{2159676D-EFF4-4D2C-B427-E42A189C9237}" destId="{8FC28791-CBF8-4560-B81F-FE51CAC90072}" srcOrd="2" destOrd="0" presId="urn:microsoft.com/office/officeart/2005/8/layout/orgChart1"/>
    <dgm:cxn modelId="{23629874-EBD8-40DB-9FB5-C50B977D38DD}" type="presParOf" srcId="{71DADEBE-B2EF-4D3B-9012-FE914377E740}" destId="{F39F903E-0D9C-455F-9A67-0C2D49B82BD2}" srcOrd="6" destOrd="0" presId="urn:microsoft.com/office/officeart/2005/8/layout/orgChart1"/>
    <dgm:cxn modelId="{6571A571-2D7C-43DB-BF28-D8FAFE2DE97E}" type="presParOf" srcId="{71DADEBE-B2EF-4D3B-9012-FE914377E740}" destId="{95213F15-4E34-41A0-8507-704AE4AF1B56}" srcOrd="7" destOrd="0" presId="urn:microsoft.com/office/officeart/2005/8/layout/orgChart1"/>
    <dgm:cxn modelId="{90CAAB90-229B-4252-83AB-186528358D0A}" type="presParOf" srcId="{95213F15-4E34-41A0-8507-704AE4AF1B56}" destId="{70BB8587-A439-4B73-BAAF-EAE142982406}" srcOrd="0" destOrd="0" presId="urn:microsoft.com/office/officeart/2005/8/layout/orgChart1"/>
    <dgm:cxn modelId="{C5C872AC-BD1B-4F1A-B566-D4E088B113D6}" type="presParOf" srcId="{70BB8587-A439-4B73-BAAF-EAE142982406}" destId="{D60961BE-A80C-405C-A5A5-1BE92C1FFAB2}" srcOrd="0" destOrd="0" presId="urn:microsoft.com/office/officeart/2005/8/layout/orgChart1"/>
    <dgm:cxn modelId="{7BE584F4-3E40-4137-BA35-AF5CD1A5ED62}" type="presParOf" srcId="{70BB8587-A439-4B73-BAAF-EAE142982406}" destId="{B972A710-1DE4-4ABC-8F7D-0122C269993C}" srcOrd="1" destOrd="0" presId="urn:microsoft.com/office/officeart/2005/8/layout/orgChart1"/>
    <dgm:cxn modelId="{BA7E6828-6793-4EE1-89B9-F7C6D70D95ED}" type="presParOf" srcId="{95213F15-4E34-41A0-8507-704AE4AF1B56}" destId="{F05B4028-2533-4A41-AAD5-3B6855777F01}" srcOrd="1" destOrd="0" presId="urn:microsoft.com/office/officeart/2005/8/layout/orgChart1"/>
    <dgm:cxn modelId="{02D614E6-A982-4129-A2A7-8E77C81DB733}" type="presParOf" srcId="{95213F15-4E34-41A0-8507-704AE4AF1B56}" destId="{7881C3BC-F767-4438-8559-6ED10464EF53}" srcOrd="2" destOrd="0" presId="urn:microsoft.com/office/officeart/2005/8/layout/orgChart1"/>
    <dgm:cxn modelId="{4B7EF097-616A-4A29-A16A-7CA56BE85678}" type="presParOf" srcId="{2215DB27-1EA8-4784-A08E-074161CAD4CD}" destId="{698691CA-F51A-493A-B6FA-85584488DCD3}" srcOrd="2" destOrd="0" presId="urn:microsoft.com/office/officeart/2005/8/layout/orgChart1"/>
    <dgm:cxn modelId="{32B140D7-431A-46F6-A168-2D31D2F7DD6F}" type="presParOf" srcId="{ED5031B9-A485-4279-B240-A7C77C801149}" destId="{02676346-CA00-43EC-AC0C-265D579471E1}" srcOrd="2" destOrd="0" presId="urn:microsoft.com/office/officeart/2005/8/layout/orgChart1"/>
    <dgm:cxn modelId="{41368A23-16DD-444F-A8EF-C05BD5A28C64}" type="presParOf" srcId="{ED5031B9-A485-4279-B240-A7C77C801149}" destId="{E2BDA7D6-D3E9-42AC-822F-50522626029E}" srcOrd="3" destOrd="0" presId="urn:microsoft.com/office/officeart/2005/8/layout/orgChart1"/>
    <dgm:cxn modelId="{EB2DD30D-FA87-4CDC-8322-8276F4811A25}" type="presParOf" srcId="{E2BDA7D6-D3E9-42AC-822F-50522626029E}" destId="{674C5BE9-D5BE-49E9-A86A-2A617E52EB92}" srcOrd="0" destOrd="0" presId="urn:microsoft.com/office/officeart/2005/8/layout/orgChart1"/>
    <dgm:cxn modelId="{2D1BFCAC-6C0D-46D1-8066-2C9621DFDCC0}" type="presParOf" srcId="{674C5BE9-D5BE-49E9-A86A-2A617E52EB92}" destId="{5A6FD3EA-5998-4023-B79D-294BCE84D1B4}" srcOrd="0" destOrd="0" presId="urn:microsoft.com/office/officeart/2005/8/layout/orgChart1"/>
    <dgm:cxn modelId="{9CA31079-9CD8-4354-A3BD-35775CF797C6}" type="presParOf" srcId="{674C5BE9-D5BE-49E9-A86A-2A617E52EB92}" destId="{84120541-6084-4E19-AF9D-A4A6B87CE78D}" srcOrd="1" destOrd="0" presId="urn:microsoft.com/office/officeart/2005/8/layout/orgChart1"/>
    <dgm:cxn modelId="{B7C0FD0F-86E9-401C-8B4D-B20A8F95F5F8}" type="presParOf" srcId="{E2BDA7D6-D3E9-42AC-822F-50522626029E}" destId="{0AF75955-66CA-4CC2-BE9E-99DE93C09AF9}" srcOrd="1" destOrd="0" presId="urn:microsoft.com/office/officeart/2005/8/layout/orgChart1"/>
    <dgm:cxn modelId="{984D1BDB-D842-41DC-9A2B-8B1B6DD3F43E}" type="presParOf" srcId="{0AF75955-66CA-4CC2-BE9E-99DE93C09AF9}" destId="{C93C0441-F297-463C-B434-7485B6298E18}" srcOrd="0" destOrd="0" presId="urn:microsoft.com/office/officeart/2005/8/layout/orgChart1"/>
    <dgm:cxn modelId="{5C1D9383-409B-4560-BD45-F09BA736C397}" type="presParOf" srcId="{0AF75955-66CA-4CC2-BE9E-99DE93C09AF9}" destId="{14CB976B-CC13-4827-A7B6-79C75FB09500}" srcOrd="1" destOrd="0" presId="urn:microsoft.com/office/officeart/2005/8/layout/orgChart1"/>
    <dgm:cxn modelId="{8C9A530A-6727-4A94-9D70-623D4F31E0CF}" type="presParOf" srcId="{14CB976B-CC13-4827-A7B6-79C75FB09500}" destId="{3BAFD8E5-8FBE-4EC1-9B5A-7E0DFDDDC251}" srcOrd="0" destOrd="0" presId="urn:microsoft.com/office/officeart/2005/8/layout/orgChart1"/>
    <dgm:cxn modelId="{9714BB8B-DA08-495E-8A30-C9D820931883}" type="presParOf" srcId="{3BAFD8E5-8FBE-4EC1-9B5A-7E0DFDDDC251}" destId="{B473D85D-231B-4E59-8EF1-A0881F3CF117}" srcOrd="0" destOrd="0" presId="urn:microsoft.com/office/officeart/2005/8/layout/orgChart1"/>
    <dgm:cxn modelId="{4FA968CD-C428-4436-B878-411876721A3D}" type="presParOf" srcId="{3BAFD8E5-8FBE-4EC1-9B5A-7E0DFDDDC251}" destId="{49C38506-4798-475F-BAF4-EF7BA3CCBACE}" srcOrd="1" destOrd="0" presId="urn:microsoft.com/office/officeart/2005/8/layout/orgChart1"/>
    <dgm:cxn modelId="{3A794634-3770-459C-9925-4144C898C726}" type="presParOf" srcId="{14CB976B-CC13-4827-A7B6-79C75FB09500}" destId="{30854EC4-9B82-4D16-9351-D955DE509AAE}" srcOrd="1" destOrd="0" presId="urn:microsoft.com/office/officeart/2005/8/layout/orgChart1"/>
    <dgm:cxn modelId="{42D71C51-5091-48E5-9FEA-687D779B08CE}" type="presParOf" srcId="{14CB976B-CC13-4827-A7B6-79C75FB09500}" destId="{99182C69-26A1-4D47-AD2F-BC8594A9AD60}" srcOrd="2" destOrd="0" presId="urn:microsoft.com/office/officeart/2005/8/layout/orgChart1"/>
    <dgm:cxn modelId="{2F34AD38-4E9A-4D80-B109-FAC27F0DA57A}" type="presParOf" srcId="{0AF75955-66CA-4CC2-BE9E-99DE93C09AF9}" destId="{8D03F5DA-70F3-4B38-9A45-7092834EECE0}" srcOrd="2" destOrd="0" presId="urn:microsoft.com/office/officeart/2005/8/layout/orgChart1"/>
    <dgm:cxn modelId="{BA5D7E49-AE69-48AC-B870-18E6E2DCA107}" type="presParOf" srcId="{0AF75955-66CA-4CC2-BE9E-99DE93C09AF9}" destId="{E367F326-BC26-4BB9-9875-29A75FD9B9F8}" srcOrd="3" destOrd="0" presId="urn:microsoft.com/office/officeart/2005/8/layout/orgChart1"/>
    <dgm:cxn modelId="{52C7F47D-0498-4E74-B89D-0968219130B1}" type="presParOf" srcId="{E367F326-BC26-4BB9-9875-29A75FD9B9F8}" destId="{5A2D8DD4-1DBC-4A8F-BB87-17B67E2F1A8F}" srcOrd="0" destOrd="0" presId="urn:microsoft.com/office/officeart/2005/8/layout/orgChart1"/>
    <dgm:cxn modelId="{4F2B6BC5-24F3-4388-A489-83FEE6320C1C}" type="presParOf" srcId="{5A2D8DD4-1DBC-4A8F-BB87-17B67E2F1A8F}" destId="{98794289-B410-44CD-8D7A-960289F4C919}" srcOrd="0" destOrd="0" presId="urn:microsoft.com/office/officeart/2005/8/layout/orgChart1"/>
    <dgm:cxn modelId="{4F5F4908-1486-4ADA-B2D8-B147F1EDF536}" type="presParOf" srcId="{5A2D8DD4-1DBC-4A8F-BB87-17B67E2F1A8F}" destId="{C70435F8-4113-4303-8ED0-636EF26E2921}" srcOrd="1" destOrd="0" presId="urn:microsoft.com/office/officeart/2005/8/layout/orgChart1"/>
    <dgm:cxn modelId="{17F1656D-AEE9-4ED2-8E6C-9C399EC506AE}" type="presParOf" srcId="{E367F326-BC26-4BB9-9875-29A75FD9B9F8}" destId="{EA83E5E4-EB16-4C03-863C-FD852DED3AE4}" srcOrd="1" destOrd="0" presId="urn:microsoft.com/office/officeart/2005/8/layout/orgChart1"/>
    <dgm:cxn modelId="{E2AE4098-B5F6-4131-8C6B-352782EBECD5}" type="presParOf" srcId="{E367F326-BC26-4BB9-9875-29A75FD9B9F8}" destId="{5789BF5A-11FF-4C20-A3C4-DE782E28ACF3}" srcOrd="2" destOrd="0" presId="urn:microsoft.com/office/officeart/2005/8/layout/orgChart1"/>
    <dgm:cxn modelId="{D8C87C54-7A5C-4EF2-9FDE-1D32E2A103D8}" type="presParOf" srcId="{0AF75955-66CA-4CC2-BE9E-99DE93C09AF9}" destId="{7FB31256-CFE0-4148-8E1C-553BF97ABA4A}" srcOrd="4" destOrd="0" presId="urn:microsoft.com/office/officeart/2005/8/layout/orgChart1"/>
    <dgm:cxn modelId="{C468BDD4-E304-4033-B51C-64E81CD3BC9F}" type="presParOf" srcId="{0AF75955-66CA-4CC2-BE9E-99DE93C09AF9}" destId="{D824CF4D-0EC3-427D-B4EA-134F20E8E52C}" srcOrd="5" destOrd="0" presId="urn:microsoft.com/office/officeart/2005/8/layout/orgChart1"/>
    <dgm:cxn modelId="{938CEE39-C7D6-4F4C-A9CD-0C594863677D}" type="presParOf" srcId="{D824CF4D-0EC3-427D-B4EA-134F20E8E52C}" destId="{7F033FCE-D074-4C34-84C2-3F4310150518}" srcOrd="0" destOrd="0" presId="urn:microsoft.com/office/officeart/2005/8/layout/orgChart1"/>
    <dgm:cxn modelId="{46FEFD7E-DC17-42D3-B286-4681495B5311}" type="presParOf" srcId="{7F033FCE-D074-4C34-84C2-3F4310150518}" destId="{901834A4-7530-4B0A-98D6-6C6083F9D301}" srcOrd="0" destOrd="0" presId="urn:microsoft.com/office/officeart/2005/8/layout/orgChart1"/>
    <dgm:cxn modelId="{138E9455-AC7C-4569-9D55-3BAB521A93BE}" type="presParOf" srcId="{7F033FCE-D074-4C34-84C2-3F4310150518}" destId="{42DD9934-2529-4DBF-9ED1-0ACE6DB9EF6E}" srcOrd="1" destOrd="0" presId="urn:microsoft.com/office/officeart/2005/8/layout/orgChart1"/>
    <dgm:cxn modelId="{B252ECE0-BEB6-4217-BB0D-8786A6657BCC}" type="presParOf" srcId="{D824CF4D-0EC3-427D-B4EA-134F20E8E52C}" destId="{A30042F7-EF72-4749-A217-539FF95D6B1E}" srcOrd="1" destOrd="0" presId="urn:microsoft.com/office/officeart/2005/8/layout/orgChart1"/>
    <dgm:cxn modelId="{3F3F0055-A582-4878-BDB2-2924AC0BBE82}" type="presParOf" srcId="{D824CF4D-0EC3-427D-B4EA-134F20E8E52C}" destId="{4A4193FE-8FAE-4A1A-824E-95712560C7C4}" srcOrd="2" destOrd="0" presId="urn:microsoft.com/office/officeart/2005/8/layout/orgChart1"/>
    <dgm:cxn modelId="{2A9DD077-6780-4ABB-9B77-D5E623044C3A}" type="presParOf" srcId="{E2BDA7D6-D3E9-42AC-822F-50522626029E}" destId="{A56D91AF-2B08-4D58-BFB1-385BB8FD4B31}" srcOrd="2" destOrd="0" presId="urn:microsoft.com/office/officeart/2005/8/layout/orgChart1"/>
    <dgm:cxn modelId="{79096E51-6A96-4463-BCF1-6B8B30855D36}" type="presParOf" srcId="{ED5031B9-A485-4279-B240-A7C77C801149}" destId="{DBA0A297-782E-449D-B371-166EEBD7673B}" srcOrd="4" destOrd="0" presId="urn:microsoft.com/office/officeart/2005/8/layout/orgChart1"/>
    <dgm:cxn modelId="{EB9C1C91-3575-4E4D-97ED-6BED04A7BDE7}" type="presParOf" srcId="{ED5031B9-A485-4279-B240-A7C77C801149}" destId="{F3213689-D9E3-4F99-99AD-4B984E85CEEC}" srcOrd="5" destOrd="0" presId="urn:microsoft.com/office/officeart/2005/8/layout/orgChart1"/>
    <dgm:cxn modelId="{F4368348-0A47-45A7-B40E-36EB2B119052}" type="presParOf" srcId="{F3213689-D9E3-4F99-99AD-4B984E85CEEC}" destId="{C04DB354-6BDE-4426-AB49-310DB6CF8912}" srcOrd="0" destOrd="0" presId="urn:microsoft.com/office/officeart/2005/8/layout/orgChart1"/>
    <dgm:cxn modelId="{01091D66-F567-4797-BD98-4FF1A6EFEE21}" type="presParOf" srcId="{C04DB354-6BDE-4426-AB49-310DB6CF8912}" destId="{13F8EE4C-28C7-4210-8531-A9F3625464D4}" srcOrd="0" destOrd="0" presId="urn:microsoft.com/office/officeart/2005/8/layout/orgChart1"/>
    <dgm:cxn modelId="{D5989083-73F4-4A22-885B-EB90C57284AE}" type="presParOf" srcId="{C04DB354-6BDE-4426-AB49-310DB6CF8912}" destId="{9A4972FE-C185-4C2B-95EE-047CAE42B7B7}" srcOrd="1" destOrd="0" presId="urn:microsoft.com/office/officeart/2005/8/layout/orgChart1"/>
    <dgm:cxn modelId="{7482E71D-4B35-426E-B9F2-BF642CBDE6F0}" type="presParOf" srcId="{F3213689-D9E3-4F99-99AD-4B984E85CEEC}" destId="{96EAD0A6-3C16-4156-9319-E9B526916566}" srcOrd="1" destOrd="0" presId="urn:microsoft.com/office/officeart/2005/8/layout/orgChart1"/>
    <dgm:cxn modelId="{12E2328E-704D-4451-8282-BA0F15FE8B2D}" type="presParOf" srcId="{96EAD0A6-3C16-4156-9319-E9B526916566}" destId="{E3D32790-DCEC-46D7-9D66-C9ACDCB335D0}" srcOrd="0" destOrd="0" presId="urn:microsoft.com/office/officeart/2005/8/layout/orgChart1"/>
    <dgm:cxn modelId="{932C5473-B624-4A6E-B0B7-6B100B6A32FF}" type="presParOf" srcId="{96EAD0A6-3C16-4156-9319-E9B526916566}" destId="{DDF3060B-0DA6-42F2-8791-407FDC57C6A2}" srcOrd="1" destOrd="0" presId="urn:microsoft.com/office/officeart/2005/8/layout/orgChart1"/>
    <dgm:cxn modelId="{48C1CFDA-842D-4235-8DDA-7698CD31C742}" type="presParOf" srcId="{DDF3060B-0DA6-42F2-8791-407FDC57C6A2}" destId="{31F56A9A-B28E-4DFC-BE1C-200549CD9CE5}" srcOrd="0" destOrd="0" presId="urn:microsoft.com/office/officeart/2005/8/layout/orgChart1"/>
    <dgm:cxn modelId="{72CEC3F3-4555-4BE8-84C3-B5D789D22A22}" type="presParOf" srcId="{31F56A9A-B28E-4DFC-BE1C-200549CD9CE5}" destId="{5E35FC24-F99A-44C0-BDD3-B7CAE7DE25B3}" srcOrd="0" destOrd="0" presId="urn:microsoft.com/office/officeart/2005/8/layout/orgChart1"/>
    <dgm:cxn modelId="{AEF09D7B-ED8E-49B4-B3D7-7C5F3776E211}" type="presParOf" srcId="{31F56A9A-B28E-4DFC-BE1C-200549CD9CE5}" destId="{334CF570-308F-4853-923B-45F417E62DE0}" srcOrd="1" destOrd="0" presId="urn:microsoft.com/office/officeart/2005/8/layout/orgChart1"/>
    <dgm:cxn modelId="{5D9511CF-1F46-4B4D-AC2D-96189BFE4570}" type="presParOf" srcId="{DDF3060B-0DA6-42F2-8791-407FDC57C6A2}" destId="{308136F9-D7C0-4439-ACBE-001C0EB047F9}" srcOrd="1" destOrd="0" presId="urn:microsoft.com/office/officeart/2005/8/layout/orgChart1"/>
    <dgm:cxn modelId="{A325526E-7607-43C0-9E2A-E903D02396F0}" type="presParOf" srcId="{DDF3060B-0DA6-42F2-8791-407FDC57C6A2}" destId="{DBC3C19C-36B1-4F04-B4C2-3481EA99E78D}" srcOrd="2" destOrd="0" presId="urn:microsoft.com/office/officeart/2005/8/layout/orgChart1"/>
    <dgm:cxn modelId="{1E445B97-005E-47BE-9524-263C1307E831}" type="presParOf" srcId="{96EAD0A6-3C16-4156-9319-E9B526916566}" destId="{9377118B-027C-44F5-8363-5CF1228F8ED4}" srcOrd="2" destOrd="0" presId="urn:microsoft.com/office/officeart/2005/8/layout/orgChart1"/>
    <dgm:cxn modelId="{9F76F09E-3009-4396-87D9-E97EAE9413D0}" type="presParOf" srcId="{96EAD0A6-3C16-4156-9319-E9B526916566}" destId="{9D53875A-6366-4982-B0BC-E7FCD5044BAC}" srcOrd="3" destOrd="0" presId="urn:microsoft.com/office/officeart/2005/8/layout/orgChart1"/>
    <dgm:cxn modelId="{40DDC30A-2235-460C-9B7E-F728F5F87C44}" type="presParOf" srcId="{9D53875A-6366-4982-B0BC-E7FCD5044BAC}" destId="{A6B7402F-AB71-4AD1-B602-8A92FCD3A2C4}" srcOrd="0" destOrd="0" presId="urn:microsoft.com/office/officeart/2005/8/layout/orgChart1"/>
    <dgm:cxn modelId="{7992064F-FCAE-44AC-9D80-A2F4958E89F3}" type="presParOf" srcId="{A6B7402F-AB71-4AD1-B602-8A92FCD3A2C4}" destId="{ED3FD36A-B83C-497D-A8D6-34F7208189FA}" srcOrd="0" destOrd="0" presId="urn:microsoft.com/office/officeart/2005/8/layout/orgChart1"/>
    <dgm:cxn modelId="{3FF0A427-4059-4C1E-B77E-1549C1AD10EE}" type="presParOf" srcId="{A6B7402F-AB71-4AD1-B602-8A92FCD3A2C4}" destId="{101DE73F-E25E-4B74-8010-8A26C7ED7B78}" srcOrd="1" destOrd="0" presId="urn:microsoft.com/office/officeart/2005/8/layout/orgChart1"/>
    <dgm:cxn modelId="{0282DAC0-B76D-4728-BA8B-293700C197F9}" type="presParOf" srcId="{9D53875A-6366-4982-B0BC-E7FCD5044BAC}" destId="{25706E3C-FABF-43E7-A6B0-FD4C9F6E5CC5}" srcOrd="1" destOrd="0" presId="urn:microsoft.com/office/officeart/2005/8/layout/orgChart1"/>
    <dgm:cxn modelId="{57638DD6-F94A-4757-A57A-7D66094174A3}" type="presParOf" srcId="{9D53875A-6366-4982-B0BC-E7FCD5044BAC}" destId="{5475AE83-710B-46B2-86A5-004C947CFDB7}" srcOrd="2" destOrd="0" presId="urn:microsoft.com/office/officeart/2005/8/layout/orgChart1"/>
    <dgm:cxn modelId="{9AA68A0A-A241-4987-AF33-53B897F3EEC3}" type="presParOf" srcId="{F3213689-D9E3-4F99-99AD-4B984E85CEEC}" destId="{DE7989FF-E3AB-408F-AFFD-4F6E77D17922}" srcOrd="2" destOrd="0" presId="urn:microsoft.com/office/officeart/2005/8/layout/orgChart1"/>
    <dgm:cxn modelId="{88EAC02F-11D7-455C-A8C8-9CB9CB98535B}" type="presParOf" srcId="{ED5031B9-A485-4279-B240-A7C77C801149}" destId="{55F8CB2D-3965-4813-94C6-A02D6F472E06}" srcOrd="6" destOrd="0" presId="urn:microsoft.com/office/officeart/2005/8/layout/orgChart1"/>
    <dgm:cxn modelId="{BB630390-CEBB-4B1B-9457-D5D6085ADC08}" type="presParOf" srcId="{ED5031B9-A485-4279-B240-A7C77C801149}" destId="{2D2A5BDC-6A68-4FE3-B719-F6F80BA195D4}" srcOrd="7" destOrd="0" presId="urn:microsoft.com/office/officeart/2005/8/layout/orgChart1"/>
    <dgm:cxn modelId="{69CB6A11-A5C7-4FDB-B126-0472DF065207}" type="presParOf" srcId="{2D2A5BDC-6A68-4FE3-B719-F6F80BA195D4}" destId="{30CADC95-3766-4EB0-92DF-7D8F93AAF537}" srcOrd="0" destOrd="0" presId="urn:microsoft.com/office/officeart/2005/8/layout/orgChart1"/>
    <dgm:cxn modelId="{8EB67492-B9AA-4FBB-8423-D331DB4966BE}" type="presParOf" srcId="{30CADC95-3766-4EB0-92DF-7D8F93AAF537}" destId="{D9C54CA2-1DDB-42A8-8A24-F60E1DBBCC26}" srcOrd="0" destOrd="0" presId="urn:microsoft.com/office/officeart/2005/8/layout/orgChart1"/>
    <dgm:cxn modelId="{0336F57F-C4FE-4000-BC24-A23E224F4E3D}" type="presParOf" srcId="{30CADC95-3766-4EB0-92DF-7D8F93AAF537}" destId="{7F013379-880F-4D47-8F6C-A06F2E794FBD}" srcOrd="1" destOrd="0" presId="urn:microsoft.com/office/officeart/2005/8/layout/orgChart1"/>
    <dgm:cxn modelId="{4AB6FE30-65A9-4F1A-AE39-777CB3183206}" type="presParOf" srcId="{2D2A5BDC-6A68-4FE3-B719-F6F80BA195D4}" destId="{D4C4FEA6-FFF7-47CC-BF7F-B082A7D41B76}" srcOrd="1" destOrd="0" presId="urn:microsoft.com/office/officeart/2005/8/layout/orgChart1"/>
    <dgm:cxn modelId="{5A529CAB-B46F-40F5-86A2-0A23F7508949}" type="presParOf" srcId="{D4C4FEA6-FFF7-47CC-BF7F-B082A7D41B76}" destId="{6434FE4B-9810-4000-815C-765ECF6C1D1F}" srcOrd="0" destOrd="0" presId="urn:microsoft.com/office/officeart/2005/8/layout/orgChart1"/>
    <dgm:cxn modelId="{00B7C30F-E87A-472F-AFB6-D2CD1F5FAC4D}" type="presParOf" srcId="{D4C4FEA6-FFF7-47CC-BF7F-B082A7D41B76}" destId="{21AC1309-FDAF-4EBF-8FA1-4B3BFFCC58FB}" srcOrd="1" destOrd="0" presId="urn:microsoft.com/office/officeart/2005/8/layout/orgChart1"/>
    <dgm:cxn modelId="{E322EA2C-3272-4712-A5F9-61011D9EE625}" type="presParOf" srcId="{21AC1309-FDAF-4EBF-8FA1-4B3BFFCC58FB}" destId="{7672FB9A-E4FE-47F7-B2A7-E8524CF3DE24}" srcOrd="0" destOrd="0" presId="urn:microsoft.com/office/officeart/2005/8/layout/orgChart1"/>
    <dgm:cxn modelId="{742BD84F-7F51-452B-BAA8-556B839F7223}" type="presParOf" srcId="{7672FB9A-E4FE-47F7-B2A7-E8524CF3DE24}" destId="{C1631ECC-645D-4539-A576-9E01F454D89F}" srcOrd="0" destOrd="0" presId="urn:microsoft.com/office/officeart/2005/8/layout/orgChart1"/>
    <dgm:cxn modelId="{763CF566-B256-4C95-AA88-A017CC7FBDF7}" type="presParOf" srcId="{7672FB9A-E4FE-47F7-B2A7-E8524CF3DE24}" destId="{6B177B5E-B626-447E-8035-982237D2E5CE}" srcOrd="1" destOrd="0" presId="urn:microsoft.com/office/officeart/2005/8/layout/orgChart1"/>
    <dgm:cxn modelId="{ADF8DA13-4FDF-485F-9F56-8C47448EE670}" type="presParOf" srcId="{21AC1309-FDAF-4EBF-8FA1-4B3BFFCC58FB}" destId="{F0BCC1A8-B8FA-4E81-B00D-18A61293A938}" srcOrd="1" destOrd="0" presId="urn:microsoft.com/office/officeart/2005/8/layout/orgChart1"/>
    <dgm:cxn modelId="{019A20C3-F4B3-4D71-81B4-CB5F038993A0}" type="presParOf" srcId="{21AC1309-FDAF-4EBF-8FA1-4B3BFFCC58FB}" destId="{C642905B-0530-4FEF-A350-8090993CD82A}" srcOrd="2" destOrd="0" presId="urn:microsoft.com/office/officeart/2005/8/layout/orgChart1"/>
    <dgm:cxn modelId="{CD3BCDDC-B0BD-42B1-8BF0-CDE8FB1C072D}" type="presParOf" srcId="{2D2A5BDC-6A68-4FE3-B719-F6F80BA195D4}" destId="{85682348-8CBB-42B3-A98A-E6F80AA3B40A}" srcOrd="2" destOrd="0" presId="urn:microsoft.com/office/officeart/2005/8/layout/orgChart1"/>
    <dgm:cxn modelId="{E7C4C591-E448-44BB-AD20-4C6AE6051D79}" type="presParOf" srcId="{BBA0B70C-FB5E-4CCD-AAD8-1B2063962D37}" destId="{DCF43CC5-DB9F-403A-9818-6C9938634A1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A1702C-54BF-4402-BAC3-926905EBBD07}" type="doc">
      <dgm:prSet loTypeId="urn:microsoft.com/office/officeart/2005/8/layout/orgChart1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hr-HR"/>
        </a:p>
      </dgm:t>
    </dgm:pt>
    <dgm:pt modelId="{220C8DCF-8844-4F17-86DE-34F1462FDA5F}">
      <dgm:prSet phldrT="[Text]"/>
      <dgm:spPr/>
      <dgm:t>
        <a:bodyPr/>
        <a:lstStyle/>
        <a:p>
          <a:r>
            <a:rPr lang="hr-HR" dirty="0" smtClean="0"/>
            <a:t>Topografske karte</a:t>
          </a:r>
          <a:endParaRPr lang="hr-HR" dirty="0"/>
        </a:p>
      </dgm:t>
    </dgm:pt>
    <dgm:pt modelId="{54862D13-168F-4962-9D50-D6413A06D054}" type="parTrans" cxnId="{9D11CF5C-2E43-4675-BD94-1BF98BBEBD76}">
      <dgm:prSet/>
      <dgm:spPr/>
      <dgm:t>
        <a:bodyPr/>
        <a:lstStyle/>
        <a:p>
          <a:endParaRPr lang="hr-HR"/>
        </a:p>
      </dgm:t>
    </dgm:pt>
    <dgm:pt modelId="{3338306C-4F74-46B5-A760-5ABE138968DB}" type="sibTrans" cxnId="{9D11CF5C-2E43-4675-BD94-1BF98BBEBD76}">
      <dgm:prSet/>
      <dgm:spPr/>
      <dgm:t>
        <a:bodyPr/>
        <a:lstStyle/>
        <a:p>
          <a:endParaRPr lang="hr-HR"/>
        </a:p>
      </dgm:t>
    </dgm:pt>
    <dgm:pt modelId="{9232F2D2-9FE4-4274-BC8A-CF7FFA9343EB}">
      <dgm:prSet phldrT="[Text]"/>
      <dgm:spPr/>
      <dgm:t>
        <a:bodyPr/>
        <a:lstStyle/>
        <a:p>
          <a:r>
            <a:rPr lang="hr-HR" dirty="0" smtClean="0"/>
            <a:t>Topometrijske karte </a:t>
          </a:r>
          <a:endParaRPr lang="hr-HR" dirty="0"/>
        </a:p>
      </dgm:t>
    </dgm:pt>
    <dgm:pt modelId="{7F7D6293-8B62-4F73-ABB8-3B3BC08BE48A}" type="parTrans" cxnId="{F512C59D-3428-438B-804E-9775E6D83066}">
      <dgm:prSet/>
      <dgm:spPr/>
      <dgm:t>
        <a:bodyPr/>
        <a:lstStyle/>
        <a:p>
          <a:endParaRPr lang="hr-HR"/>
        </a:p>
      </dgm:t>
    </dgm:pt>
    <dgm:pt modelId="{1F5AD7FF-49A8-4741-97E2-97E367D2FC3E}" type="sibTrans" cxnId="{F512C59D-3428-438B-804E-9775E6D83066}">
      <dgm:prSet/>
      <dgm:spPr/>
      <dgm:t>
        <a:bodyPr/>
        <a:lstStyle/>
        <a:p>
          <a:endParaRPr lang="hr-HR"/>
        </a:p>
      </dgm:t>
    </dgm:pt>
    <dgm:pt modelId="{1F152260-238E-426E-8597-1365AC68F3F5}">
      <dgm:prSet phldrT="[Text]"/>
      <dgm:spPr/>
      <dgm:t>
        <a:bodyPr/>
        <a:lstStyle/>
        <a:p>
          <a:r>
            <a:rPr lang="hr-HR" dirty="0" smtClean="0"/>
            <a:t>Pregledne geografske karte</a:t>
          </a:r>
          <a:endParaRPr lang="hr-HR" dirty="0"/>
        </a:p>
      </dgm:t>
    </dgm:pt>
    <dgm:pt modelId="{9A398CB7-CDD3-420D-97A7-531017A5F680}" type="parTrans" cxnId="{ADB1DC6B-18F2-4C15-B289-381DF7D94C57}">
      <dgm:prSet/>
      <dgm:spPr/>
      <dgm:t>
        <a:bodyPr/>
        <a:lstStyle/>
        <a:p>
          <a:endParaRPr lang="hr-HR"/>
        </a:p>
      </dgm:t>
    </dgm:pt>
    <dgm:pt modelId="{EAF1C06C-28BB-40BF-B973-1A31AD8E653D}" type="sibTrans" cxnId="{ADB1DC6B-18F2-4C15-B289-381DF7D94C57}">
      <dgm:prSet/>
      <dgm:spPr/>
      <dgm:t>
        <a:bodyPr/>
        <a:lstStyle/>
        <a:p>
          <a:endParaRPr lang="hr-HR"/>
        </a:p>
      </dgm:t>
    </dgm:pt>
    <dgm:pt modelId="{47BDBE17-ED0D-4282-BB24-4413B268F82A}">
      <dgm:prSet/>
      <dgm:spPr/>
      <dgm:t>
        <a:bodyPr/>
        <a:lstStyle/>
        <a:p>
          <a:r>
            <a:rPr lang="hr-HR" dirty="0" smtClean="0"/>
            <a:t>Pregledne topografske karte</a:t>
          </a:r>
          <a:endParaRPr lang="hr-HR" dirty="0"/>
        </a:p>
      </dgm:t>
    </dgm:pt>
    <dgm:pt modelId="{BFF14726-357A-466B-A361-B7679F1EECF0}" type="parTrans" cxnId="{F1685C02-8DBA-4B66-A42C-18E8712D610E}">
      <dgm:prSet/>
      <dgm:spPr/>
      <dgm:t>
        <a:bodyPr/>
        <a:lstStyle/>
        <a:p>
          <a:endParaRPr lang="hr-HR"/>
        </a:p>
      </dgm:t>
    </dgm:pt>
    <dgm:pt modelId="{C7C4E7A6-F113-4466-8C56-AE2DA01B474E}" type="sibTrans" cxnId="{F1685C02-8DBA-4B66-A42C-18E8712D610E}">
      <dgm:prSet/>
      <dgm:spPr/>
      <dgm:t>
        <a:bodyPr/>
        <a:lstStyle/>
        <a:p>
          <a:endParaRPr lang="hr-HR"/>
        </a:p>
      </dgm:t>
    </dgm:pt>
    <dgm:pt modelId="{46EA78F3-74F7-4674-8DFB-CFE78282FBFA}">
      <dgm:prSet/>
      <dgm:spPr/>
      <dgm:t>
        <a:bodyPr/>
        <a:lstStyle/>
        <a:p>
          <a:r>
            <a:rPr lang="hr-HR" dirty="0" smtClean="0"/>
            <a:t>Topografske detaljne karte</a:t>
          </a:r>
          <a:endParaRPr lang="hr-HR" dirty="0"/>
        </a:p>
      </dgm:t>
    </dgm:pt>
    <dgm:pt modelId="{F0CCF5B7-7B87-438B-BAD1-1BBC827D5AEF}" type="parTrans" cxnId="{DA5F3454-BDEF-4E70-9513-348E796DFC2F}">
      <dgm:prSet/>
      <dgm:spPr/>
      <dgm:t>
        <a:bodyPr/>
        <a:lstStyle/>
        <a:p>
          <a:endParaRPr lang="hr-HR"/>
        </a:p>
      </dgm:t>
    </dgm:pt>
    <dgm:pt modelId="{4EB16667-FCE6-4362-9B6D-8D9FB273636A}" type="sibTrans" cxnId="{DA5F3454-BDEF-4E70-9513-348E796DFC2F}">
      <dgm:prSet/>
      <dgm:spPr/>
      <dgm:t>
        <a:bodyPr/>
        <a:lstStyle/>
        <a:p>
          <a:endParaRPr lang="hr-HR"/>
        </a:p>
      </dgm:t>
    </dgm:pt>
    <dgm:pt modelId="{EAC68ABF-4578-42E5-A0AE-B63D7EE74D95}">
      <dgm:prSet/>
      <dgm:spPr/>
      <dgm:t>
        <a:bodyPr/>
        <a:lstStyle/>
        <a:p>
          <a:r>
            <a:rPr lang="hr-HR" dirty="0" smtClean="0"/>
            <a:t>1:100</a:t>
          </a:r>
          <a:endParaRPr lang="hr-HR" dirty="0"/>
        </a:p>
      </dgm:t>
    </dgm:pt>
    <dgm:pt modelId="{D63DB7C4-8CB0-4BF1-8575-31FF23827112}" type="parTrans" cxnId="{3185898A-F7C3-408A-AD67-DB1D1A0D140C}">
      <dgm:prSet/>
      <dgm:spPr/>
      <dgm:t>
        <a:bodyPr/>
        <a:lstStyle/>
        <a:p>
          <a:endParaRPr lang="hr-HR"/>
        </a:p>
      </dgm:t>
    </dgm:pt>
    <dgm:pt modelId="{ADA55EDB-F88C-4FCF-8730-E7F088B0A5BA}" type="sibTrans" cxnId="{3185898A-F7C3-408A-AD67-DB1D1A0D140C}">
      <dgm:prSet/>
      <dgm:spPr/>
      <dgm:t>
        <a:bodyPr/>
        <a:lstStyle/>
        <a:p>
          <a:endParaRPr lang="hr-HR"/>
        </a:p>
      </dgm:t>
    </dgm:pt>
    <dgm:pt modelId="{9EE55710-C997-48A2-B545-2B410456D971}">
      <dgm:prSet/>
      <dgm:spPr/>
      <dgm:t>
        <a:bodyPr/>
        <a:lstStyle/>
        <a:p>
          <a:r>
            <a:rPr lang="hr-HR" dirty="0" smtClean="0"/>
            <a:t>1:1000</a:t>
          </a:r>
          <a:endParaRPr lang="hr-HR" dirty="0"/>
        </a:p>
      </dgm:t>
    </dgm:pt>
    <dgm:pt modelId="{3B3A5EE2-787F-48A1-87AE-519CBF5146A6}" type="parTrans" cxnId="{6B92BBEA-7573-457C-AB5A-B2A9443ACC66}">
      <dgm:prSet/>
      <dgm:spPr/>
      <dgm:t>
        <a:bodyPr/>
        <a:lstStyle/>
        <a:p>
          <a:endParaRPr lang="hr-HR"/>
        </a:p>
      </dgm:t>
    </dgm:pt>
    <dgm:pt modelId="{AB0C8E74-A0F8-4C39-8499-785586FFC9E9}" type="sibTrans" cxnId="{6B92BBEA-7573-457C-AB5A-B2A9443ACC66}">
      <dgm:prSet/>
      <dgm:spPr/>
      <dgm:t>
        <a:bodyPr/>
        <a:lstStyle/>
        <a:p>
          <a:endParaRPr lang="hr-HR"/>
        </a:p>
      </dgm:t>
    </dgm:pt>
    <dgm:pt modelId="{6730A498-E6F8-435E-95BC-9D2AB5B956F5}">
      <dgm:prSet/>
      <dgm:spPr/>
      <dgm:t>
        <a:bodyPr/>
        <a:lstStyle/>
        <a:p>
          <a:r>
            <a:rPr lang="hr-HR" dirty="0" smtClean="0"/>
            <a:t>1:5000</a:t>
          </a:r>
          <a:endParaRPr lang="hr-HR" dirty="0"/>
        </a:p>
      </dgm:t>
    </dgm:pt>
    <dgm:pt modelId="{CB84F86C-7B75-46DE-8C23-92C3307AACAF}" type="parTrans" cxnId="{40A2748B-49E8-46C4-B336-F0B540B02296}">
      <dgm:prSet/>
      <dgm:spPr/>
      <dgm:t>
        <a:bodyPr/>
        <a:lstStyle/>
        <a:p>
          <a:endParaRPr lang="hr-HR"/>
        </a:p>
      </dgm:t>
    </dgm:pt>
    <dgm:pt modelId="{76455B95-642C-4A5C-84A0-C2F782A956D9}" type="sibTrans" cxnId="{40A2748B-49E8-46C4-B336-F0B540B02296}">
      <dgm:prSet/>
      <dgm:spPr/>
      <dgm:t>
        <a:bodyPr/>
        <a:lstStyle/>
        <a:p>
          <a:endParaRPr lang="hr-HR"/>
        </a:p>
      </dgm:t>
    </dgm:pt>
    <dgm:pt modelId="{945F4620-C31B-404B-A1AD-49B1E7E9A3E5}">
      <dgm:prSet/>
      <dgm:spPr/>
      <dgm:t>
        <a:bodyPr/>
        <a:lstStyle/>
        <a:p>
          <a:r>
            <a:rPr lang="hr-HR" dirty="0" smtClean="0"/>
            <a:t>1:10 000</a:t>
          </a:r>
          <a:endParaRPr lang="hr-HR" dirty="0"/>
        </a:p>
      </dgm:t>
    </dgm:pt>
    <dgm:pt modelId="{21A101BD-CBA0-4FFA-95FF-C3DAFAD7BBC6}" type="parTrans" cxnId="{44F39B29-E5F1-4874-BF27-1CA2F249A98D}">
      <dgm:prSet/>
      <dgm:spPr/>
      <dgm:t>
        <a:bodyPr/>
        <a:lstStyle/>
        <a:p>
          <a:endParaRPr lang="hr-HR"/>
        </a:p>
      </dgm:t>
    </dgm:pt>
    <dgm:pt modelId="{A74F93FD-AE65-43BF-B146-B9706C5EF06A}" type="sibTrans" cxnId="{44F39B29-E5F1-4874-BF27-1CA2F249A98D}">
      <dgm:prSet/>
      <dgm:spPr/>
      <dgm:t>
        <a:bodyPr/>
        <a:lstStyle/>
        <a:p>
          <a:endParaRPr lang="hr-HR"/>
        </a:p>
      </dgm:t>
    </dgm:pt>
    <dgm:pt modelId="{F721A7C5-3EF2-4ABB-8D3F-5B503C0F161F}">
      <dgm:prSet/>
      <dgm:spPr/>
      <dgm:t>
        <a:bodyPr/>
        <a:lstStyle/>
        <a:p>
          <a:r>
            <a:rPr lang="hr-HR" dirty="0" smtClean="0"/>
            <a:t>1:25000</a:t>
          </a:r>
          <a:endParaRPr lang="hr-HR" dirty="0"/>
        </a:p>
      </dgm:t>
    </dgm:pt>
    <dgm:pt modelId="{24AB9857-2B13-4AE1-BB05-23EEC4EA5ADB}" type="parTrans" cxnId="{A33B0BF0-002C-4538-958D-21E9627A4D1A}">
      <dgm:prSet/>
      <dgm:spPr/>
      <dgm:t>
        <a:bodyPr/>
        <a:lstStyle/>
        <a:p>
          <a:endParaRPr lang="hr-HR"/>
        </a:p>
      </dgm:t>
    </dgm:pt>
    <dgm:pt modelId="{55E9361B-C35D-4DD9-A8B1-C98D718F3AFF}" type="sibTrans" cxnId="{A33B0BF0-002C-4538-958D-21E9627A4D1A}">
      <dgm:prSet/>
      <dgm:spPr/>
      <dgm:t>
        <a:bodyPr/>
        <a:lstStyle/>
        <a:p>
          <a:endParaRPr lang="hr-HR"/>
        </a:p>
      </dgm:t>
    </dgm:pt>
    <dgm:pt modelId="{054676A1-4ECE-4E9F-9360-6B3FFB9802CE}">
      <dgm:prSet/>
      <dgm:spPr/>
      <dgm:t>
        <a:bodyPr/>
        <a:lstStyle/>
        <a:p>
          <a:r>
            <a:rPr lang="hr-HR" dirty="0" smtClean="0"/>
            <a:t>1:50 000</a:t>
          </a:r>
          <a:endParaRPr lang="hr-HR" dirty="0"/>
        </a:p>
      </dgm:t>
    </dgm:pt>
    <dgm:pt modelId="{DC83D65E-E4D1-4FEA-BDAE-C6D84FBF6955}" type="parTrans" cxnId="{54230400-C620-468A-A6C5-CE90ECBEA6B2}">
      <dgm:prSet/>
      <dgm:spPr/>
      <dgm:t>
        <a:bodyPr/>
        <a:lstStyle/>
        <a:p>
          <a:endParaRPr lang="hr-HR"/>
        </a:p>
      </dgm:t>
    </dgm:pt>
    <dgm:pt modelId="{27158A85-E0B5-4A0C-84E2-FA0C64533A28}" type="sibTrans" cxnId="{54230400-C620-468A-A6C5-CE90ECBEA6B2}">
      <dgm:prSet/>
      <dgm:spPr/>
      <dgm:t>
        <a:bodyPr/>
        <a:lstStyle/>
        <a:p>
          <a:endParaRPr lang="hr-HR"/>
        </a:p>
      </dgm:t>
    </dgm:pt>
    <dgm:pt modelId="{66003AE0-C414-4C30-8E1C-B82EA12D32B7}">
      <dgm:prSet/>
      <dgm:spPr/>
      <dgm:t>
        <a:bodyPr/>
        <a:lstStyle/>
        <a:p>
          <a:r>
            <a:rPr lang="hr-HR" dirty="0" smtClean="0"/>
            <a:t>1:100 000</a:t>
          </a:r>
          <a:endParaRPr lang="hr-HR" dirty="0"/>
        </a:p>
      </dgm:t>
    </dgm:pt>
    <dgm:pt modelId="{A2ADA709-E091-4337-A499-BEC3C973D83B}" type="parTrans" cxnId="{D7704436-512C-4D29-A5E3-666BE6464CA0}">
      <dgm:prSet/>
      <dgm:spPr/>
      <dgm:t>
        <a:bodyPr/>
        <a:lstStyle/>
        <a:p>
          <a:endParaRPr lang="hr-HR"/>
        </a:p>
      </dgm:t>
    </dgm:pt>
    <dgm:pt modelId="{54B43F88-2F77-40C4-AAA3-9EB442239D3A}" type="sibTrans" cxnId="{D7704436-512C-4D29-A5E3-666BE6464CA0}">
      <dgm:prSet/>
      <dgm:spPr/>
      <dgm:t>
        <a:bodyPr/>
        <a:lstStyle/>
        <a:p>
          <a:endParaRPr lang="hr-HR"/>
        </a:p>
      </dgm:t>
    </dgm:pt>
    <dgm:pt modelId="{DDA9FDBA-B69B-4E03-87F3-A19E254BE274}">
      <dgm:prSet/>
      <dgm:spPr/>
      <dgm:t>
        <a:bodyPr/>
        <a:lstStyle/>
        <a:p>
          <a:r>
            <a:rPr lang="hr-HR" dirty="0" smtClean="0"/>
            <a:t>&gt;1: 100 000</a:t>
          </a:r>
          <a:endParaRPr lang="hr-HR" dirty="0"/>
        </a:p>
      </dgm:t>
    </dgm:pt>
    <dgm:pt modelId="{6648362C-9075-40AC-9BDC-5CFF18564F65}" type="parTrans" cxnId="{CD669BD0-D224-49B0-824E-455DB66C8D39}">
      <dgm:prSet/>
      <dgm:spPr/>
      <dgm:t>
        <a:bodyPr/>
        <a:lstStyle/>
        <a:p>
          <a:endParaRPr lang="hr-HR"/>
        </a:p>
      </dgm:t>
    </dgm:pt>
    <dgm:pt modelId="{4F56CFA4-55A8-477C-A458-78FCD187A34F}" type="sibTrans" cxnId="{CD669BD0-D224-49B0-824E-455DB66C8D39}">
      <dgm:prSet/>
      <dgm:spPr/>
      <dgm:t>
        <a:bodyPr/>
        <a:lstStyle/>
        <a:p>
          <a:endParaRPr lang="hr-HR"/>
        </a:p>
      </dgm:t>
    </dgm:pt>
    <dgm:pt modelId="{A3050474-00CF-4C41-AACF-35EB4BB75DE9}">
      <dgm:prSet/>
      <dgm:spPr/>
      <dgm:t>
        <a:bodyPr/>
        <a:lstStyle/>
        <a:p>
          <a:r>
            <a:rPr lang="hr-HR" dirty="0" smtClean="0"/>
            <a:t>1: 500 000</a:t>
          </a:r>
          <a:endParaRPr lang="hr-HR" dirty="0"/>
        </a:p>
      </dgm:t>
    </dgm:pt>
    <dgm:pt modelId="{3BBCA5B5-0674-4759-8259-1CC95D9FCAE4}" type="parTrans" cxnId="{78F23596-4E36-4792-8B8F-710C1F2E7103}">
      <dgm:prSet/>
      <dgm:spPr/>
      <dgm:t>
        <a:bodyPr/>
        <a:lstStyle/>
        <a:p>
          <a:endParaRPr lang="hr-HR"/>
        </a:p>
      </dgm:t>
    </dgm:pt>
    <dgm:pt modelId="{30ADAB40-7C82-43DE-8E46-2038DEBFB4F2}" type="sibTrans" cxnId="{78F23596-4E36-4792-8B8F-710C1F2E7103}">
      <dgm:prSet/>
      <dgm:spPr/>
      <dgm:t>
        <a:bodyPr/>
        <a:lstStyle/>
        <a:p>
          <a:endParaRPr lang="hr-HR"/>
        </a:p>
      </dgm:t>
    </dgm:pt>
    <dgm:pt modelId="{4515B932-A6A4-4F7A-BF05-871F9581DF33}">
      <dgm:prSet/>
      <dgm:spPr/>
      <dgm:t>
        <a:bodyPr/>
        <a:lstStyle/>
        <a:p>
          <a:r>
            <a:rPr lang="hr-HR" dirty="0" smtClean="0"/>
            <a:t>&gt;1:500 000</a:t>
          </a:r>
        </a:p>
      </dgm:t>
    </dgm:pt>
    <dgm:pt modelId="{15F767A7-5E98-4BFA-BEA6-C15FA9C8D6A9}" type="parTrans" cxnId="{67F788FB-4F90-431B-BB37-5859454259EC}">
      <dgm:prSet/>
      <dgm:spPr/>
      <dgm:t>
        <a:bodyPr/>
        <a:lstStyle/>
        <a:p>
          <a:endParaRPr lang="hr-HR"/>
        </a:p>
      </dgm:t>
    </dgm:pt>
    <dgm:pt modelId="{DB8666EA-0B1B-4C58-A17C-35A6EBE31F72}" type="sibTrans" cxnId="{67F788FB-4F90-431B-BB37-5859454259EC}">
      <dgm:prSet/>
      <dgm:spPr/>
      <dgm:t>
        <a:bodyPr/>
        <a:lstStyle/>
        <a:p>
          <a:endParaRPr lang="hr-HR"/>
        </a:p>
      </dgm:t>
    </dgm:pt>
    <dgm:pt modelId="{68D6693F-44B7-4401-A3A0-F3C4058B93BF}" type="pres">
      <dgm:prSet presAssocID="{5BA1702C-54BF-4402-BAC3-926905EBBD0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BBA0B70C-FB5E-4CCD-AAD8-1B2063962D37}" type="pres">
      <dgm:prSet presAssocID="{220C8DCF-8844-4F17-86DE-34F1462FDA5F}" presName="hierRoot1" presStyleCnt="0">
        <dgm:presLayoutVars>
          <dgm:hierBranch val="init"/>
        </dgm:presLayoutVars>
      </dgm:prSet>
      <dgm:spPr/>
    </dgm:pt>
    <dgm:pt modelId="{C247E714-6D7D-41F2-A02C-6C3CDF03AB61}" type="pres">
      <dgm:prSet presAssocID="{220C8DCF-8844-4F17-86DE-34F1462FDA5F}" presName="rootComposite1" presStyleCnt="0"/>
      <dgm:spPr/>
    </dgm:pt>
    <dgm:pt modelId="{25073EBC-A3A2-4F71-8C10-8958A834506D}" type="pres">
      <dgm:prSet presAssocID="{220C8DCF-8844-4F17-86DE-34F1462FDA5F}" presName="rootText1" presStyleLbl="node0" presStyleIdx="0" presStyleCnt="1" custScaleY="70300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254BDDBD-BC33-46D7-8442-D77548F3EA45}" type="pres">
      <dgm:prSet presAssocID="{220C8DCF-8844-4F17-86DE-34F1462FDA5F}" presName="rootConnector1" presStyleLbl="node1" presStyleIdx="0" presStyleCnt="0"/>
      <dgm:spPr/>
      <dgm:t>
        <a:bodyPr/>
        <a:lstStyle/>
        <a:p>
          <a:endParaRPr lang="hr-HR"/>
        </a:p>
      </dgm:t>
    </dgm:pt>
    <dgm:pt modelId="{ED5031B9-A485-4279-B240-A7C77C801149}" type="pres">
      <dgm:prSet presAssocID="{220C8DCF-8844-4F17-86DE-34F1462FDA5F}" presName="hierChild2" presStyleCnt="0"/>
      <dgm:spPr/>
    </dgm:pt>
    <dgm:pt modelId="{357D6120-B9E7-4E68-8E7C-C9E4AE03D0A4}" type="pres">
      <dgm:prSet presAssocID="{7F7D6293-8B62-4F73-ABB8-3B3BC08BE48A}" presName="Name37" presStyleLbl="parChTrans1D2" presStyleIdx="0" presStyleCnt="4"/>
      <dgm:spPr/>
      <dgm:t>
        <a:bodyPr/>
        <a:lstStyle/>
        <a:p>
          <a:endParaRPr lang="hr-HR"/>
        </a:p>
      </dgm:t>
    </dgm:pt>
    <dgm:pt modelId="{2215DB27-1EA8-4784-A08E-074161CAD4CD}" type="pres">
      <dgm:prSet presAssocID="{9232F2D2-9FE4-4274-BC8A-CF7FFA9343EB}" presName="hierRoot2" presStyleCnt="0">
        <dgm:presLayoutVars>
          <dgm:hierBranch val="init"/>
        </dgm:presLayoutVars>
      </dgm:prSet>
      <dgm:spPr/>
    </dgm:pt>
    <dgm:pt modelId="{2AD0AB6F-67A5-42F0-A712-00DCCB58F4D4}" type="pres">
      <dgm:prSet presAssocID="{9232F2D2-9FE4-4274-BC8A-CF7FFA9343EB}" presName="rootComposite" presStyleCnt="0"/>
      <dgm:spPr/>
    </dgm:pt>
    <dgm:pt modelId="{EF33617C-7043-48B2-BF7D-E610D75A98B1}" type="pres">
      <dgm:prSet presAssocID="{9232F2D2-9FE4-4274-BC8A-CF7FFA9343EB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3F44EF1D-9805-4E33-B3A3-D7F6E62B577F}" type="pres">
      <dgm:prSet presAssocID="{9232F2D2-9FE4-4274-BC8A-CF7FFA9343EB}" presName="rootConnector" presStyleLbl="node2" presStyleIdx="0" presStyleCnt="4"/>
      <dgm:spPr/>
      <dgm:t>
        <a:bodyPr/>
        <a:lstStyle/>
        <a:p>
          <a:endParaRPr lang="hr-HR"/>
        </a:p>
      </dgm:t>
    </dgm:pt>
    <dgm:pt modelId="{71DADEBE-B2EF-4D3B-9012-FE914377E740}" type="pres">
      <dgm:prSet presAssocID="{9232F2D2-9FE4-4274-BC8A-CF7FFA9343EB}" presName="hierChild4" presStyleCnt="0"/>
      <dgm:spPr/>
    </dgm:pt>
    <dgm:pt modelId="{1A444F90-7E89-40F6-BE1B-20F80B4A5FEA}" type="pres">
      <dgm:prSet presAssocID="{D63DB7C4-8CB0-4BF1-8575-31FF23827112}" presName="Name37" presStyleLbl="parChTrans1D3" presStyleIdx="0" presStyleCnt="10"/>
      <dgm:spPr/>
      <dgm:t>
        <a:bodyPr/>
        <a:lstStyle/>
        <a:p>
          <a:endParaRPr lang="hr-HR"/>
        </a:p>
      </dgm:t>
    </dgm:pt>
    <dgm:pt modelId="{3331F40E-FB9F-4C08-8B54-D9238AA85C05}" type="pres">
      <dgm:prSet presAssocID="{EAC68ABF-4578-42E5-A0AE-B63D7EE74D95}" presName="hierRoot2" presStyleCnt="0">
        <dgm:presLayoutVars>
          <dgm:hierBranch val="init"/>
        </dgm:presLayoutVars>
      </dgm:prSet>
      <dgm:spPr/>
    </dgm:pt>
    <dgm:pt modelId="{07E81886-DF8C-4E25-A736-C3BC1465C7E9}" type="pres">
      <dgm:prSet presAssocID="{EAC68ABF-4578-42E5-A0AE-B63D7EE74D95}" presName="rootComposite" presStyleCnt="0"/>
      <dgm:spPr/>
    </dgm:pt>
    <dgm:pt modelId="{0CEE3164-C26B-4278-9860-D1437F68C340}" type="pres">
      <dgm:prSet presAssocID="{EAC68ABF-4578-42E5-A0AE-B63D7EE74D95}" presName="rootText" presStyleLbl="node3" presStyleIdx="0" presStyleCnt="10" custAng="10800000" custFlipVert="1" custScaleX="75538" custScaleY="46229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1D9B8F8-8CF6-4482-9C89-C551EBB89686}" type="pres">
      <dgm:prSet presAssocID="{EAC68ABF-4578-42E5-A0AE-B63D7EE74D95}" presName="rootConnector" presStyleLbl="node3" presStyleIdx="0" presStyleCnt="10"/>
      <dgm:spPr/>
      <dgm:t>
        <a:bodyPr/>
        <a:lstStyle/>
        <a:p>
          <a:endParaRPr lang="hr-HR"/>
        </a:p>
      </dgm:t>
    </dgm:pt>
    <dgm:pt modelId="{04694F5C-6228-449C-9FE5-02ED7F12E0D9}" type="pres">
      <dgm:prSet presAssocID="{EAC68ABF-4578-42E5-A0AE-B63D7EE74D95}" presName="hierChild4" presStyleCnt="0"/>
      <dgm:spPr/>
    </dgm:pt>
    <dgm:pt modelId="{1C7D3525-08FD-4C49-9A37-35C95120999B}" type="pres">
      <dgm:prSet presAssocID="{EAC68ABF-4578-42E5-A0AE-B63D7EE74D95}" presName="hierChild5" presStyleCnt="0"/>
      <dgm:spPr/>
    </dgm:pt>
    <dgm:pt modelId="{241F8BA5-14AF-4FB6-8D07-7698074F022F}" type="pres">
      <dgm:prSet presAssocID="{3B3A5EE2-787F-48A1-87AE-519CBF5146A6}" presName="Name37" presStyleLbl="parChTrans1D3" presStyleIdx="1" presStyleCnt="10"/>
      <dgm:spPr/>
      <dgm:t>
        <a:bodyPr/>
        <a:lstStyle/>
        <a:p>
          <a:endParaRPr lang="hr-HR"/>
        </a:p>
      </dgm:t>
    </dgm:pt>
    <dgm:pt modelId="{EA287817-3E48-436B-85AF-591061978325}" type="pres">
      <dgm:prSet presAssocID="{9EE55710-C997-48A2-B545-2B410456D971}" presName="hierRoot2" presStyleCnt="0">
        <dgm:presLayoutVars>
          <dgm:hierBranch val="init"/>
        </dgm:presLayoutVars>
      </dgm:prSet>
      <dgm:spPr/>
    </dgm:pt>
    <dgm:pt modelId="{5B12D8ED-B592-446B-8E1E-7ABF221AF29F}" type="pres">
      <dgm:prSet presAssocID="{9EE55710-C997-48A2-B545-2B410456D971}" presName="rootComposite" presStyleCnt="0"/>
      <dgm:spPr/>
    </dgm:pt>
    <dgm:pt modelId="{2C546189-8BC7-4A22-8408-39252F718C46}" type="pres">
      <dgm:prSet presAssocID="{9EE55710-C997-48A2-B545-2B410456D971}" presName="rootText" presStyleLbl="node3" presStyleIdx="1" presStyleCnt="10" custAng="10800000" custFlipVert="1" custScaleX="81654" custScaleY="43616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2753B30E-537B-46D8-8DE8-260F5F59CA1A}" type="pres">
      <dgm:prSet presAssocID="{9EE55710-C997-48A2-B545-2B410456D971}" presName="rootConnector" presStyleLbl="node3" presStyleIdx="1" presStyleCnt="10"/>
      <dgm:spPr/>
      <dgm:t>
        <a:bodyPr/>
        <a:lstStyle/>
        <a:p>
          <a:endParaRPr lang="hr-HR"/>
        </a:p>
      </dgm:t>
    </dgm:pt>
    <dgm:pt modelId="{C082B073-AD99-4519-9002-74AB8C4E69BB}" type="pres">
      <dgm:prSet presAssocID="{9EE55710-C997-48A2-B545-2B410456D971}" presName="hierChild4" presStyleCnt="0"/>
      <dgm:spPr/>
    </dgm:pt>
    <dgm:pt modelId="{1BEE899A-387A-40DD-805F-63C9D97AB84D}" type="pres">
      <dgm:prSet presAssocID="{9EE55710-C997-48A2-B545-2B410456D971}" presName="hierChild5" presStyleCnt="0"/>
      <dgm:spPr/>
    </dgm:pt>
    <dgm:pt modelId="{4DC74034-90D8-47E3-96F9-FFA4C53D00AE}" type="pres">
      <dgm:prSet presAssocID="{CB84F86C-7B75-46DE-8C23-92C3307AACAF}" presName="Name37" presStyleLbl="parChTrans1D3" presStyleIdx="2" presStyleCnt="10"/>
      <dgm:spPr/>
      <dgm:t>
        <a:bodyPr/>
        <a:lstStyle/>
        <a:p>
          <a:endParaRPr lang="hr-HR"/>
        </a:p>
      </dgm:t>
    </dgm:pt>
    <dgm:pt modelId="{2159676D-EFF4-4D2C-B427-E42A189C9237}" type="pres">
      <dgm:prSet presAssocID="{6730A498-E6F8-435E-95BC-9D2AB5B956F5}" presName="hierRoot2" presStyleCnt="0">
        <dgm:presLayoutVars>
          <dgm:hierBranch val="init"/>
        </dgm:presLayoutVars>
      </dgm:prSet>
      <dgm:spPr/>
    </dgm:pt>
    <dgm:pt modelId="{F75BE086-A6A1-4A80-8ED7-CFBDA06EDC9A}" type="pres">
      <dgm:prSet presAssocID="{6730A498-E6F8-435E-95BC-9D2AB5B956F5}" presName="rootComposite" presStyleCnt="0"/>
      <dgm:spPr/>
    </dgm:pt>
    <dgm:pt modelId="{2AEE5C08-0AD0-4B4F-974A-F587BD0D38DA}" type="pres">
      <dgm:prSet presAssocID="{6730A498-E6F8-435E-95BC-9D2AB5B956F5}" presName="rootText" presStyleLbl="node3" presStyleIdx="2" presStyleCnt="10" custScaleX="74501" custScaleY="3609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965ACB9D-B510-48D2-B237-B84E31713B14}" type="pres">
      <dgm:prSet presAssocID="{6730A498-E6F8-435E-95BC-9D2AB5B956F5}" presName="rootConnector" presStyleLbl="node3" presStyleIdx="2" presStyleCnt="10"/>
      <dgm:spPr/>
      <dgm:t>
        <a:bodyPr/>
        <a:lstStyle/>
        <a:p>
          <a:endParaRPr lang="hr-HR"/>
        </a:p>
      </dgm:t>
    </dgm:pt>
    <dgm:pt modelId="{A2BF9D63-C3D0-41E3-88A5-E9107FD49D7C}" type="pres">
      <dgm:prSet presAssocID="{6730A498-E6F8-435E-95BC-9D2AB5B956F5}" presName="hierChild4" presStyleCnt="0"/>
      <dgm:spPr/>
    </dgm:pt>
    <dgm:pt modelId="{8FC28791-CBF8-4560-B81F-FE51CAC90072}" type="pres">
      <dgm:prSet presAssocID="{6730A498-E6F8-435E-95BC-9D2AB5B956F5}" presName="hierChild5" presStyleCnt="0"/>
      <dgm:spPr/>
    </dgm:pt>
    <dgm:pt modelId="{F39F903E-0D9C-455F-9A67-0C2D49B82BD2}" type="pres">
      <dgm:prSet presAssocID="{21A101BD-CBA0-4FFA-95FF-C3DAFAD7BBC6}" presName="Name37" presStyleLbl="parChTrans1D3" presStyleIdx="3" presStyleCnt="10"/>
      <dgm:spPr/>
      <dgm:t>
        <a:bodyPr/>
        <a:lstStyle/>
        <a:p>
          <a:endParaRPr lang="hr-HR"/>
        </a:p>
      </dgm:t>
    </dgm:pt>
    <dgm:pt modelId="{95213F15-4E34-41A0-8507-704AE4AF1B56}" type="pres">
      <dgm:prSet presAssocID="{945F4620-C31B-404B-A1AD-49B1E7E9A3E5}" presName="hierRoot2" presStyleCnt="0">
        <dgm:presLayoutVars>
          <dgm:hierBranch val="init"/>
        </dgm:presLayoutVars>
      </dgm:prSet>
      <dgm:spPr/>
    </dgm:pt>
    <dgm:pt modelId="{70BB8587-A439-4B73-BAAF-EAE142982406}" type="pres">
      <dgm:prSet presAssocID="{945F4620-C31B-404B-A1AD-49B1E7E9A3E5}" presName="rootComposite" presStyleCnt="0"/>
      <dgm:spPr/>
    </dgm:pt>
    <dgm:pt modelId="{D60961BE-A80C-405C-A5A5-1BE92C1FFAB2}" type="pres">
      <dgm:prSet presAssocID="{945F4620-C31B-404B-A1AD-49B1E7E9A3E5}" presName="rootText" presStyleLbl="node3" presStyleIdx="3" presStyleCnt="10" custScaleX="79834" custScaleY="40328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972A710-1DE4-4ABC-8F7D-0122C269993C}" type="pres">
      <dgm:prSet presAssocID="{945F4620-C31B-404B-A1AD-49B1E7E9A3E5}" presName="rootConnector" presStyleLbl="node3" presStyleIdx="3" presStyleCnt="10"/>
      <dgm:spPr/>
      <dgm:t>
        <a:bodyPr/>
        <a:lstStyle/>
        <a:p>
          <a:endParaRPr lang="hr-HR"/>
        </a:p>
      </dgm:t>
    </dgm:pt>
    <dgm:pt modelId="{F05B4028-2533-4A41-AAD5-3B6855777F01}" type="pres">
      <dgm:prSet presAssocID="{945F4620-C31B-404B-A1AD-49B1E7E9A3E5}" presName="hierChild4" presStyleCnt="0"/>
      <dgm:spPr/>
    </dgm:pt>
    <dgm:pt modelId="{7881C3BC-F767-4438-8559-6ED10464EF53}" type="pres">
      <dgm:prSet presAssocID="{945F4620-C31B-404B-A1AD-49B1E7E9A3E5}" presName="hierChild5" presStyleCnt="0"/>
      <dgm:spPr/>
    </dgm:pt>
    <dgm:pt modelId="{698691CA-F51A-493A-B6FA-85584488DCD3}" type="pres">
      <dgm:prSet presAssocID="{9232F2D2-9FE4-4274-BC8A-CF7FFA9343EB}" presName="hierChild5" presStyleCnt="0"/>
      <dgm:spPr/>
    </dgm:pt>
    <dgm:pt modelId="{02676346-CA00-43EC-AC0C-265D579471E1}" type="pres">
      <dgm:prSet presAssocID="{F0CCF5B7-7B87-438B-BAD1-1BBC827D5AEF}" presName="Name37" presStyleLbl="parChTrans1D2" presStyleIdx="1" presStyleCnt="4"/>
      <dgm:spPr/>
      <dgm:t>
        <a:bodyPr/>
        <a:lstStyle/>
        <a:p>
          <a:endParaRPr lang="hr-HR"/>
        </a:p>
      </dgm:t>
    </dgm:pt>
    <dgm:pt modelId="{E2BDA7D6-D3E9-42AC-822F-50522626029E}" type="pres">
      <dgm:prSet presAssocID="{46EA78F3-74F7-4674-8DFB-CFE78282FBFA}" presName="hierRoot2" presStyleCnt="0">
        <dgm:presLayoutVars>
          <dgm:hierBranch val="init"/>
        </dgm:presLayoutVars>
      </dgm:prSet>
      <dgm:spPr/>
    </dgm:pt>
    <dgm:pt modelId="{674C5BE9-D5BE-49E9-A86A-2A617E52EB92}" type="pres">
      <dgm:prSet presAssocID="{46EA78F3-74F7-4674-8DFB-CFE78282FBFA}" presName="rootComposite" presStyleCnt="0"/>
      <dgm:spPr/>
    </dgm:pt>
    <dgm:pt modelId="{5A6FD3EA-5998-4023-B79D-294BCE84D1B4}" type="pres">
      <dgm:prSet presAssocID="{46EA78F3-74F7-4674-8DFB-CFE78282FBFA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4120541-6084-4E19-AF9D-A4A6B87CE78D}" type="pres">
      <dgm:prSet presAssocID="{46EA78F3-74F7-4674-8DFB-CFE78282FBFA}" presName="rootConnector" presStyleLbl="node2" presStyleIdx="1" presStyleCnt="4"/>
      <dgm:spPr/>
      <dgm:t>
        <a:bodyPr/>
        <a:lstStyle/>
        <a:p>
          <a:endParaRPr lang="hr-HR"/>
        </a:p>
      </dgm:t>
    </dgm:pt>
    <dgm:pt modelId="{0AF75955-66CA-4CC2-BE9E-99DE93C09AF9}" type="pres">
      <dgm:prSet presAssocID="{46EA78F3-74F7-4674-8DFB-CFE78282FBFA}" presName="hierChild4" presStyleCnt="0"/>
      <dgm:spPr/>
    </dgm:pt>
    <dgm:pt modelId="{C93C0441-F297-463C-B434-7485B6298E18}" type="pres">
      <dgm:prSet presAssocID="{24AB9857-2B13-4AE1-BB05-23EEC4EA5ADB}" presName="Name37" presStyleLbl="parChTrans1D3" presStyleIdx="4" presStyleCnt="10"/>
      <dgm:spPr/>
      <dgm:t>
        <a:bodyPr/>
        <a:lstStyle/>
        <a:p>
          <a:endParaRPr lang="hr-HR"/>
        </a:p>
      </dgm:t>
    </dgm:pt>
    <dgm:pt modelId="{14CB976B-CC13-4827-A7B6-79C75FB09500}" type="pres">
      <dgm:prSet presAssocID="{F721A7C5-3EF2-4ABB-8D3F-5B503C0F161F}" presName="hierRoot2" presStyleCnt="0">
        <dgm:presLayoutVars>
          <dgm:hierBranch val="init"/>
        </dgm:presLayoutVars>
      </dgm:prSet>
      <dgm:spPr/>
    </dgm:pt>
    <dgm:pt modelId="{3BAFD8E5-8FBE-4EC1-9B5A-7E0DFDDDC251}" type="pres">
      <dgm:prSet presAssocID="{F721A7C5-3EF2-4ABB-8D3F-5B503C0F161F}" presName="rootComposite" presStyleCnt="0"/>
      <dgm:spPr/>
    </dgm:pt>
    <dgm:pt modelId="{B473D85D-231B-4E59-8EF1-A0881F3CF117}" type="pres">
      <dgm:prSet presAssocID="{F721A7C5-3EF2-4ABB-8D3F-5B503C0F161F}" presName="rootText" presStyleLbl="node3" presStyleIdx="4" presStyleCnt="10" custScaleX="71000" custScaleY="4868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49C38506-4798-475F-BAF4-EF7BA3CCBACE}" type="pres">
      <dgm:prSet presAssocID="{F721A7C5-3EF2-4ABB-8D3F-5B503C0F161F}" presName="rootConnector" presStyleLbl="node3" presStyleIdx="4" presStyleCnt="10"/>
      <dgm:spPr/>
      <dgm:t>
        <a:bodyPr/>
        <a:lstStyle/>
        <a:p>
          <a:endParaRPr lang="hr-HR"/>
        </a:p>
      </dgm:t>
    </dgm:pt>
    <dgm:pt modelId="{30854EC4-9B82-4D16-9351-D955DE509AAE}" type="pres">
      <dgm:prSet presAssocID="{F721A7C5-3EF2-4ABB-8D3F-5B503C0F161F}" presName="hierChild4" presStyleCnt="0"/>
      <dgm:spPr/>
    </dgm:pt>
    <dgm:pt modelId="{99182C69-26A1-4D47-AD2F-BC8594A9AD60}" type="pres">
      <dgm:prSet presAssocID="{F721A7C5-3EF2-4ABB-8D3F-5B503C0F161F}" presName="hierChild5" presStyleCnt="0"/>
      <dgm:spPr/>
    </dgm:pt>
    <dgm:pt modelId="{8D03F5DA-70F3-4B38-9A45-7092834EECE0}" type="pres">
      <dgm:prSet presAssocID="{DC83D65E-E4D1-4FEA-BDAE-C6D84FBF6955}" presName="Name37" presStyleLbl="parChTrans1D3" presStyleIdx="5" presStyleCnt="10"/>
      <dgm:spPr/>
      <dgm:t>
        <a:bodyPr/>
        <a:lstStyle/>
        <a:p>
          <a:endParaRPr lang="hr-HR"/>
        </a:p>
      </dgm:t>
    </dgm:pt>
    <dgm:pt modelId="{E367F326-BC26-4BB9-9875-29A75FD9B9F8}" type="pres">
      <dgm:prSet presAssocID="{054676A1-4ECE-4E9F-9360-6B3FFB9802CE}" presName="hierRoot2" presStyleCnt="0">
        <dgm:presLayoutVars>
          <dgm:hierBranch val="init"/>
        </dgm:presLayoutVars>
      </dgm:prSet>
      <dgm:spPr/>
    </dgm:pt>
    <dgm:pt modelId="{5A2D8DD4-1DBC-4A8F-BB87-17B67E2F1A8F}" type="pres">
      <dgm:prSet presAssocID="{054676A1-4ECE-4E9F-9360-6B3FFB9802CE}" presName="rootComposite" presStyleCnt="0"/>
      <dgm:spPr/>
    </dgm:pt>
    <dgm:pt modelId="{98794289-B410-44CD-8D7A-960289F4C919}" type="pres">
      <dgm:prSet presAssocID="{054676A1-4ECE-4E9F-9360-6B3FFB9802CE}" presName="rootText" presStyleLbl="node3" presStyleIdx="5" presStyleCnt="10" custScaleX="71000" custScaleY="4868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C70435F8-4113-4303-8ED0-636EF26E2921}" type="pres">
      <dgm:prSet presAssocID="{054676A1-4ECE-4E9F-9360-6B3FFB9802CE}" presName="rootConnector" presStyleLbl="node3" presStyleIdx="5" presStyleCnt="10"/>
      <dgm:spPr/>
      <dgm:t>
        <a:bodyPr/>
        <a:lstStyle/>
        <a:p>
          <a:endParaRPr lang="hr-HR"/>
        </a:p>
      </dgm:t>
    </dgm:pt>
    <dgm:pt modelId="{EA83E5E4-EB16-4C03-863C-FD852DED3AE4}" type="pres">
      <dgm:prSet presAssocID="{054676A1-4ECE-4E9F-9360-6B3FFB9802CE}" presName="hierChild4" presStyleCnt="0"/>
      <dgm:spPr/>
    </dgm:pt>
    <dgm:pt modelId="{5789BF5A-11FF-4C20-A3C4-DE782E28ACF3}" type="pres">
      <dgm:prSet presAssocID="{054676A1-4ECE-4E9F-9360-6B3FFB9802CE}" presName="hierChild5" presStyleCnt="0"/>
      <dgm:spPr/>
    </dgm:pt>
    <dgm:pt modelId="{7FB31256-CFE0-4148-8E1C-553BF97ABA4A}" type="pres">
      <dgm:prSet presAssocID="{A2ADA709-E091-4337-A499-BEC3C973D83B}" presName="Name37" presStyleLbl="parChTrans1D3" presStyleIdx="6" presStyleCnt="10"/>
      <dgm:spPr/>
      <dgm:t>
        <a:bodyPr/>
        <a:lstStyle/>
        <a:p>
          <a:endParaRPr lang="hr-HR"/>
        </a:p>
      </dgm:t>
    </dgm:pt>
    <dgm:pt modelId="{D824CF4D-0EC3-427D-B4EA-134F20E8E52C}" type="pres">
      <dgm:prSet presAssocID="{66003AE0-C414-4C30-8E1C-B82EA12D32B7}" presName="hierRoot2" presStyleCnt="0">
        <dgm:presLayoutVars>
          <dgm:hierBranch val="init"/>
        </dgm:presLayoutVars>
      </dgm:prSet>
      <dgm:spPr/>
    </dgm:pt>
    <dgm:pt modelId="{7F033FCE-D074-4C34-84C2-3F4310150518}" type="pres">
      <dgm:prSet presAssocID="{66003AE0-C414-4C30-8E1C-B82EA12D32B7}" presName="rootComposite" presStyleCnt="0"/>
      <dgm:spPr/>
    </dgm:pt>
    <dgm:pt modelId="{901834A4-7530-4B0A-98D6-6C6083F9D301}" type="pres">
      <dgm:prSet presAssocID="{66003AE0-C414-4C30-8E1C-B82EA12D32B7}" presName="rootText" presStyleLbl="node3" presStyleIdx="6" presStyleCnt="10" custScaleX="71000" custScaleY="4868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42DD9934-2529-4DBF-9ED1-0ACE6DB9EF6E}" type="pres">
      <dgm:prSet presAssocID="{66003AE0-C414-4C30-8E1C-B82EA12D32B7}" presName="rootConnector" presStyleLbl="node3" presStyleIdx="6" presStyleCnt="10"/>
      <dgm:spPr/>
      <dgm:t>
        <a:bodyPr/>
        <a:lstStyle/>
        <a:p>
          <a:endParaRPr lang="hr-HR"/>
        </a:p>
      </dgm:t>
    </dgm:pt>
    <dgm:pt modelId="{A30042F7-EF72-4749-A217-539FF95D6B1E}" type="pres">
      <dgm:prSet presAssocID="{66003AE0-C414-4C30-8E1C-B82EA12D32B7}" presName="hierChild4" presStyleCnt="0"/>
      <dgm:spPr/>
    </dgm:pt>
    <dgm:pt modelId="{4A4193FE-8FAE-4A1A-824E-95712560C7C4}" type="pres">
      <dgm:prSet presAssocID="{66003AE0-C414-4C30-8E1C-B82EA12D32B7}" presName="hierChild5" presStyleCnt="0"/>
      <dgm:spPr/>
    </dgm:pt>
    <dgm:pt modelId="{A56D91AF-2B08-4D58-BFB1-385BB8FD4B31}" type="pres">
      <dgm:prSet presAssocID="{46EA78F3-74F7-4674-8DFB-CFE78282FBFA}" presName="hierChild5" presStyleCnt="0"/>
      <dgm:spPr/>
    </dgm:pt>
    <dgm:pt modelId="{DBA0A297-782E-449D-B371-166EEBD7673B}" type="pres">
      <dgm:prSet presAssocID="{BFF14726-357A-466B-A361-B7679F1EECF0}" presName="Name37" presStyleLbl="parChTrans1D2" presStyleIdx="2" presStyleCnt="4"/>
      <dgm:spPr/>
      <dgm:t>
        <a:bodyPr/>
        <a:lstStyle/>
        <a:p>
          <a:endParaRPr lang="hr-HR"/>
        </a:p>
      </dgm:t>
    </dgm:pt>
    <dgm:pt modelId="{F3213689-D9E3-4F99-99AD-4B984E85CEEC}" type="pres">
      <dgm:prSet presAssocID="{47BDBE17-ED0D-4282-BB24-4413B268F82A}" presName="hierRoot2" presStyleCnt="0">
        <dgm:presLayoutVars>
          <dgm:hierBranch val="init"/>
        </dgm:presLayoutVars>
      </dgm:prSet>
      <dgm:spPr/>
    </dgm:pt>
    <dgm:pt modelId="{C04DB354-6BDE-4426-AB49-310DB6CF8912}" type="pres">
      <dgm:prSet presAssocID="{47BDBE17-ED0D-4282-BB24-4413B268F82A}" presName="rootComposite" presStyleCnt="0"/>
      <dgm:spPr/>
    </dgm:pt>
    <dgm:pt modelId="{13F8EE4C-28C7-4210-8531-A9F3625464D4}" type="pres">
      <dgm:prSet presAssocID="{47BDBE17-ED0D-4282-BB24-4413B268F82A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9A4972FE-C185-4C2B-95EE-047CAE42B7B7}" type="pres">
      <dgm:prSet presAssocID="{47BDBE17-ED0D-4282-BB24-4413B268F82A}" presName="rootConnector" presStyleLbl="node2" presStyleIdx="2" presStyleCnt="4"/>
      <dgm:spPr/>
      <dgm:t>
        <a:bodyPr/>
        <a:lstStyle/>
        <a:p>
          <a:endParaRPr lang="hr-HR"/>
        </a:p>
      </dgm:t>
    </dgm:pt>
    <dgm:pt modelId="{96EAD0A6-3C16-4156-9319-E9B526916566}" type="pres">
      <dgm:prSet presAssocID="{47BDBE17-ED0D-4282-BB24-4413B268F82A}" presName="hierChild4" presStyleCnt="0"/>
      <dgm:spPr/>
    </dgm:pt>
    <dgm:pt modelId="{E3D32790-DCEC-46D7-9D66-C9ACDCB335D0}" type="pres">
      <dgm:prSet presAssocID="{6648362C-9075-40AC-9BDC-5CFF18564F65}" presName="Name37" presStyleLbl="parChTrans1D3" presStyleIdx="7" presStyleCnt="10"/>
      <dgm:spPr/>
      <dgm:t>
        <a:bodyPr/>
        <a:lstStyle/>
        <a:p>
          <a:endParaRPr lang="hr-HR"/>
        </a:p>
      </dgm:t>
    </dgm:pt>
    <dgm:pt modelId="{DDF3060B-0DA6-42F2-8791-407FDC57C6A2}" type="pres">
      <dgm:prSet presAssocID="{DDA9FDBA-B69B-4E03-87F3-A19E254BE274}" presName="hierRoot2" presStyleCnt="0">
        <dgm:presLayoutVars>
          <dgm:hierBranch val="init"/>
        </dgm:presLayoutVars>
      </dgm:prSet>
      <dgm:spPr/>
    </dgm:pt>
    <dgm:pt modelId="{31F56A9A-B28E-4DFC-BE1C-200549CD9CE5}" type="pres">
      <dgm:prSet presAssocID="{DDA9FDBA-B69B-4E03-87F3-A19E254BE274}" presName="rootComposite" presStyleCnt="0"/>
      <dgm:spPr/>
    </dgm:pt>
    <dgm:pt modelId="{5E35FC24-F99A-44C0-BDD3-B7CAE7DE25B3}" type="pres">
      <dgm:prSet presAssocID="{DDA9FDBA-B69B-4E03-87F3-A19E254BE274}" presName="rootText" presStyleLbl="node3" presStyleIdx="7" presStyleCnt="10" custScaleX="72761" custScaleY="4060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334CF570-308F-4853-923B-45F417E62DE0}" type="pres">
      <dgm:prSet presAssocID="{DDA9FDBA-B69B-4E03-87F3-A19E254BE274}" presName="rootConnector" presStyleLbl="node3" presStyleIdx="7" presStyleCnt="10"/>
      <dgm:spPr/>
      <dgm:t>
        <a:bodyPr/>
        <a:lstStyle/>
        <a:p>
          <a:endParaRPr lang="hr-HR"/>
        </a:p>
      </dgm:t>
    </dgm:pt>
    <dgm:pt modelId="{308136F9-D7C0-4439-ACBE-001C0EB047F9}" type="pres">
      <dgm:prSet presAssocID="{DDA9FDBA-B69B-4E03-87F3-A19E254BE274}" presName="hierChild4" presStyleCnt="0"/>
      <dgm:spPr/>
    </dgm:pt>
    <dgm:pt modelId="{DBC3C19C-36B1-4F04-B4C2-3481EA99E78D}" type="pres">
      <dgm:prSet presAssocID="{DDA9FDBA-B69B-4E03-87F3-A19E254BE274}" presName="hierChild5" presStyleCnt="0"/>
      <dgm:spPr/>
    </dgm:pt>
    <dgm:pt modelId="{9377118B-027C-44F5-8363-5CF1228F8ED4}" type="pres">
      <dgm:prSet presAssocID="{3BBCA5B5-0674-4759-8259-1CC95D9FCAE4}" presName="Name37" presStyleLbl="parChTrans1D3" presStyleIdx="8" presStyleCnt="10"/>
      <dgm:spPr/>
      <dgm:t>
        <a:bodyPr/>
        <a:lstStyle/>
        <a:p>
          <a:endParaRPr lang="hr-HR"/>
        </a:p>
      </dgm:t>
    </dgm:pt>
    <dgm:pt modelId="{9D53875A-6366-4982-B0BC-E7FCD5044BAC}" type="pres">
      <dgm:prSet presAssocID="{A3050474-00CF-4C41-AACF-35EB4BB75DE9}" presName="hierRoot2" presStyleCnt="0">
        <dgm:presLayoutVars>
          <dgm:hierBranch val="init"/>
        </dgm:presLayoutVars>
      </dgm:prSet>
      <dgm:spPr/>
    </dgm:pt>
    <dgm:pt modelId="{A6B7402F-AB71-4AD1-B602-8A92FCD3A2C4}" type="pres">
      <dgm:prSet presAssocID="{A3050474-00CF-4C41-AACF-35EB4BB75DE9}" presName="rootComposite" presStyleCnt="0"/>
      <dgm:spPr/>
    </dgm:pt>
    <dgm:pt modelId="{ED3FD36A-B83C-497D-A8D6-34F7208189FA}" type="pres">
      <dgm:prSet presAssocID="{A3050474-00CF-4C41-AACF-35EB4BB75DE9}" presName="rootText" presStyleLbl="node3" presStyleIdx="8" presStyleCnt="10" custScaleX="72761" custScaleY="4060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101DE73F-E25E-4B74-8010-8A26C7ED7B78}" type="pres">
      <dgm:prSet presAssocID="{A3050474-00CF-4C41-AACF-35EB4BB75DE9}" presName="rootConnector" presStyleLbl="node3" presStyleIdx="8" presStyleCnt="10"/>
      <dgm:spPr/>
      <dgm:t>
        <a:bodyPr/>
        <a:lstStyle/>
        <a:p>
          <a:endParaRPr lang="hr-HR"/>
        </a:p>
      </dgm:t>
    </dgm:pt>
    <dgm:pt modelId="{25706E3C-FABF-43E7-A6B0-FD4C9F6E5CC5}" type="pres">
      <dgm:prSet presAssocID="{A3050474-00CF-4C41-AACF-35EB4BB75DE9}" presName="hierChild4" presStyleCnt="0"/>
      <dgm:spPr/>
    </dgm:pt>
    <dgm:pt modelId="{5475AE83-710B-46B2-86A5-004C947CFDB7}" type="pres">
      <dgm:prSet presAssocID="{A3050474-00CF-4C41-AACF-35EB4BB75DE9}" presName="hierChild5" presStyleCnt="0"/>
      <dgm:spPr/>
    </dgm:pt>
    <dgm:pt modelId="{DE7989FF-E3AB-408F-AFFD-4F6E77D17922}" type="pres">
      <dgm:prSet presAssocID="{47BDBE17-ED0D-4282-BB24-4413B268F82A}" presName="hierChild5" presStyleCnt="0"/>
      <dgm:spPr/>
    </dgm:pt>
    <dgm:pt modelId="{55F8CB2D-3965-4813-94C6-A02D6F472E06}" type="pres">
      <dgm:prSet presAssocID="{9A398CB7-CDD3-420D-97A7-531017A5F680}" presName="Name37" presStyleLbl="parChTrans1D2" presStyleIdx="3" presStyleCnt="4"/>
      <dgm:spPr/>
      <dgm:t>
        <a:bodyPr/>
        <a:lstStyle/>
        <a:p>
          <a:endParaRPr lang="hr-HR"/>
        </a:p>
      </dgm:t>
    </dgm:pt>
    <dgm:pt modelId="{2D2A5BDC-6A68-4FE3-B719-F6F80BA195D4}" type="pres">
      <dgm:prSet presAssocID="{1F152260-238E-426E-8597-1365AC68F3F5}" presName="hierRoot2" presStyleCnt="0">
        <dgm:presLayoutVars>
          <dgm:hierBranch val="init"/>
        </dgm:presLayoutVars>
      </dgm:prSet>
      <dgm:spPr/>
    </dgm:pt>
    <dgm:pt modelId="{30CADC95-3766-4EB0-92DF-7D8F93AAF537}" type="pres">
      <dgm:prSet presAssocID="{1F152260-238E-426E-8597-1365AC68F3F5}" presName="rootComposite" presStyleCnt="0"/>
      <dgm:spPr/>
    </dgm:pt>
    <dgm:pt modelId="{D9C54CA2-1DDB-42A8-8A24-F60E1DBBCC26}" type="pres">
      <dgm:prSet presAssocID="{1F152260-238E-426E-8597-1365AC68F3F5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7F013379-880F-4D47-8F6C-A06F2E794FBD}" type="pres">
      <dgm:prSet presAssocID="{1F152260-238E-426E-8597-1365AC68F3F5}" presName="rootConnector" presStyleLbl="node2" presStyleIdx="3" presStyleCnt="4"/>
      <dgm:spPr/>
      <dgm:t>
        <a:bodyPr/>
        <a:lstStyle/>
        <a:p>
          <a:endParaRPr lang="hr-HR"/>
        </a:p>
      </dgm:t>
    </dgm:pt>
    <dgm:pt modelId="{D4C4FEA6-FFF7-47CC-BF7F-B082A7D41B76}" type="pres">
      <dgm:prSet presAssocID="{1F152260-238E-426E-8597-1365AC68F3F5}" presName="hierChild4" presStyleCnt="0"/>
      <dgm:spPr/>
    </dgm:pt>
    <dgm:pt modelId="{6434FE4B-9810-4000-815C-765ECF6C1D1F}" type="pres">
      <dgm:prSet presAssocID="{15F767A7-5E98-4BFA-BEA6-C15FA9C8D6A9}" presName="Name37" presStyleLbl="parChTrans1D3" presStyleIdx="9" presStyleCnt="10"/>
      <dgm:spPr/>
      <dgm:t>
        <a:bodyPr/>
        <a:lstStyle/>
        <a:p>
          <a:endParaRPr lang="hr-HR"/>
        </a:p>
      </dgm:t>
    </dgm:pt>
    <dgm:pt modelId="{21AC1309-FDAF-4EBF-8FA1-4B3BFFCC58FB}" type="pres">
      <dgm:prSet presAssocID="{4515B932-A6A4-4F7A-BF05-871F9581DF33}" presName="hierRoot2" presStyleCnt="0">
        <dgm:presLayoutVars>
          <dgm:hierBranch val="init"/>
        </dgm:presLayoutVars>
      </dgm:prSet>
      <dgm:spPr/>
    </dgm:pt>
    <dgm:pt modelId="{7672FB9A-E4FE-47F7-B2A7-E8524CF3DE24}" type="pres">
      <dgm:prSet presAssocID="{4515B932-A6A4-4F7A-BF05-871F9581DF33}" presName="rootComposite" presStyleCnt="0"/>
      <dgm:spPr/>
    </dgm:pt>
    <dgm:pt modelId="{C1631ECC-645D-4539-A576-9E01F454D89F}" type="pres">
      <dgm:prSet presAssocID="{4515B932-A6A4-4F7A-BF05-871F9581DF33}" presName="rootText" presStyleLbl="node3" presStyleIdx="9" presStyleCnt="10" custScaleX="89971" custScaleY="3556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B177B5E-B626-447E-8035-982237D2E5CE}" type="pres">
      <dgm:prSet presAssocID="{4515B932-A6A4-4F7A-BF05-871F9581DF33}" presName="rootConnector" presStyleLbl="node3" presStyleIdx="9" presStyleCnt="10"/>
      <dgm:spPr/>
      <dgm:t>
        <a:bodyPr/>
        <a:lstStyle/>
        <a:p>
          <a:endParaRPr lang="hr-HR"/>
        </a:p>
      </dgm:t>
    </dgm:pt>
    <dgm:pt modelId="{F0BCC1A8-B8FA-4E81-B00D-18A61293A938}" type="pres">
      <dgm:prSet presAssocID="{4515B932-A6A4-4F7A-BF05-871F9581DF33}" presName="hierChild4" presStyleCnt="0"/>
      <dgm:spPr/>
    </dgm:pt>
    <dgm:pt modelId="{C642905B-0530-4FEF-A350-8090993CD82A}" type="pres">
      <dgm:prSet presAssocID="{4515B932-A6A4-4F7A-BF05-871F9581DF33}" presName="hierChild5" presStyleCnt="0"/>
      <dgm:spPr/>
    </dgm:pt>
    <dgm:pt modelId="{85682348-8CBB-42B3-A98A-E6F80AA3B40A}" type="pres">
      <dgm:prSet presAssocID="{1F152260-238E-426E-8597-1365AC68F3F5}" presName="hierChild5" presStyleCnt="0"/>
      <dgm:spPr/>
    </dgm:pt>
    <dgm:pt modelId="{DCF43CC5-DB9F-403A-9818-6C9938634A1D}" type="pres">
      <dgm:prSet presAssocID="{220C8DCF-8844-4F17-86DE-34F1462FDA5F}" presName="hierChild3" presStyleCnt="0"/>
      <dgm:spPr/>
    </dgm:pt>
  </dgm:ptLst>
  <dgm:cxnLst>
    <dgm:cxn modelId="{A6C46859-062E-4B3C-88F4-2F5865562EF4}" type="presOf" srcId="{DDA9FDBA-B69B-4E03-87F3-A19E254BE274}" destId="{334CF570-308F-4853-923B-45F417E62DE0}" srcOrd="1" destOrd="0" presId="urn:microsoft.com/office/officeart/2005/8/layout/orgChart1"/>
    <dgm:cxn modelId="{A2950C83-BC71-480A-8C03-B894DADB1B78}" type="presOf" srcId="{9EE55710-C997-48A2-B545-2B410456D971}" destId="{2C546189-8BC7-4A22-8408-39252F718C46}" srcOrd="0" destOrd="0" presId="urn:microsoft.com/office/officeart/2005/8/layout/orgChart1"/>
    <dgm:cxn modelId="{ADB1DC6B-18F2-4C15-B289-381DF7D94C57}" srcId="{220C8DCF-8844-4F17-86DE-34F1462FDA5F}" destId="{1F152260-238E-426E-8597-1365AC68F3F5}" srcOrd="3" destOrd="0" parTransId="{9A398CB7-CDD3-420D-97A7-531017A5F680}" sibTransId="{EAF1C06C-28BB-40BF-B973-1A31AD8E653D}"/>
    <dgm:cxn modelId="{B797BEDB-2BFD-4515-AF3F-BC4E4FD61F8C}" type="presOf" srcId="{9232F2D2-9FE4-4274-BC8A-CF7FFA9343EB}" destId="{3F44EF1D-9805-4E33-B3A3-D7F6E62B577F}" srcOrd="1" destOrd="0" presId="urn:microsoft.com/office/officeart/2005/8/layout/orgChart1"/>
    <dgm:cxn modelId="{40A2748B-49E8-46C4-B336-F0B540B02296}" srcId="{9232F2D2-9FE4-4274-BC8A-CF7FFA9343EB}" destId="{6730A498-E6F8-435E-95BC-9D2AB5B956F5}" srcOrd="2" destOrd="0" parTransId="{CB84F86C-7B75-46DE-8C23-92C3307AACAF}" sibTransId="{76455B95-642C-4A5C-84A0-C2F782A956D9}"/>
    <dgm:cxn modelId="{FB05AEEF-6472-4A9B-897A-4D945A247815}" type="presOf" srcId="{DDA9FDBA-B69B-4E03-87F3-A19E254BE274}" destId="{5E35FC24-F99A-44C0-BDD3-B7CAE7DE25B3}" srcOrd="0" destOrd="0" presId="urn:microsoft.com/office/officeart/2005/8/layout/orgChart1"/>
    <dgm:cxn modelId="{10AA4321-14D6-4FCF-9642-4665120CDBF4}" type="presOf" srcId="{054676A1-4ECE-4E9F-9360-6B3FFB9802CE}" destId="{98794289-B410-44CD-8D7A-960289F4C919}" srcOrd="0" destOrd="0" presId="urn:microsoft.com/office/officeart/2005/8/layout/orgChart1"/>
    <dgm:cxn modelId="{FB071F9B-EBBF-4E4D-9A5C-DD01CE3E9B24}" type="presOf" srcId="{EAC68ABF-4578-42E5-A0AE-B63D7EE74D95}" destId="{0CEE3164-C26B-4278-9860-D1437F68C340}" srcOrd="0" destOrd="0" presId="urn:microsoft.com/office/officeart/2005/8/layout/orgChart1"/>
    <dgm:cxn modelId="{23B287F9-CD55-4DA7-B0F7-D572E2F3C81B}" type="presOf" srcId="{66003AE0-C414-4C30-8E1C-B82EA12D32B7}" destId="{42DD9934-2529-4DBF-9ED1-0ACE6DB9EF6E}" srcOrd="1" destOrd="0" presId="urn:microsoft.com/office/officeart/2005/8/layout/orgChart1"/>
    <dgm:cxn modelId="{80112C79-223F-483D-816A-C75D7DD4C231}" type="presOf" srcId="{47BDBE17-ED0D-4282-BB24-4413B268F82A}" destId="{13F8EE4C-28C7-4210-8531-A9F3625464D4}" srcOrd="0" destOrd="0" presId="urn:microsoft.com/office/officeart/2005/8/layout/orgChart1"/>
    <dgm:cxn modelId="{BFFCA95D-770F-4519-9B93-BF9919457B2A}" type="presOf" srcId="{D63DB7C4-8CB0-4BF1-8575-31FF23827112}" destId="{1A444F90-7E89-40F6-BE1B-20F80B4A5FEA}" srcOrd="0" destOrd="0" presId="urn:microsoft.com/office/officeart/2005/8/layout/orgChart1"/>
    <dgm:cxn modelId="{6126EB3E-C0F9-4F5E-A1F0-51323E29701A}" type="presOf" srcId="{DC83D65E-E4D1-4FEA-BDAE-C6D84FBF6955}" destId="{8D03F5DA-70F3-4B38-9A45-7092834EECE0}" srcOrd="0" destOrd="0" presId="urn:microsoft.com/office/officeart/2005/8/layout/orgChart1"/>
    <dgm:cxn modelId="{548FAB69-D363-44EB-974A-88A9D3205C45}" type="presOf" srcId="{6648362C-9075-40AC-9BDC-5CFF18564F65}" destId="{E3D32790-DCEC-46D7-9D66-C9ACDCB335D0}" srcOrd="0" destOrd="0" presId="urn:microsoft.com/office/officeart/2005/8/layout/orgChart1"/>
    <dgm:cxn modelId="{1731A81E-0AB9-4D86-8327-6EB9D27C4B5E}" type="presOf" srcId="{EAC68ABF-4578-42E5-A0AE-B63D7EE74D95}" destId="{81D9B8F8-8CF6-4482-9C89-C551EBB89686}" srcOrd="1" destOrd="0" presId="urn:microsoft.com/office/officeart/2005/8/layout/orgChart1"/>
    <dgm:cxn modelId="{1939F357-D8CA-4848-B3A6-3F98A730EE30}" type="presOf" srcId="{220C8DCF-8844-4F17-86DE-34F1462FDA5F}" destId="{25073EBC-A3A2-4F71-8C10-8958A834506D}" srcOrd="0" destOrd="0" presId="urn:microsoft.com/office/officeart/2005/8/layout/orgChart1"/>
    <dgm:cxn modelId="{F512C59D-3428-438B-804E-9775E6D83066}" srcId="{220C8DCF-8844-4F17-86DE-34F1462FDA5F}" destId="{9232F2D2-9FE4-4274-BC8A-CF7FFA9343EB}" srcOrd="0" destOrd="0" parTransId="{7F7D6293-8B62-4F73-ABB8-3B3BC08BE48A}" sibTransId="{1F5AD7FF-49A8-4741-97E2-97E367D2FC3E}"/>
    <dgm:cxn modelId="{1B4A256B-BC24-4452-9345-68F1C6576063}" type="presOf" srcId="{1F152260-238E-426E-8597-1365AC68F3F5}" destId="{D9C54CA2-1DDB-42A8-8A24-F60E1DBBCC26}" srcOrd="0" destOrd="0" presId="urn:microsoft.com/office/officeart/2005/8/layout/orgChart1"/>
    <dgm:cxn modelId="{A228D3C8-572D-4FFE-B96E-AC8DA9ED43CB}" type="presOf" srcId="{3B3A5EE2-787F-48A1-87AE-519CBF5146A6}" destId="{241F8BA5-14AF-4FB6-8D07-7698074F022F}" srcOrd="0" destOrd="0" presId="urn:microsoft.com/office/officeart/2005/8/layout/orgChart1"/>
    <dgm:cxn modelId="{A33B0BF0-002C-4538-958D-21E9627A4D1A}" srcId="{46EA78F3-74F7-4674-8DFB-CFE78282FBFA}" destId="{F721A7C5-3EF2-4ABB-8D3F-5B503C0F161F}" srcOrd="0" destOrd="0" parTransId="{24AB9857-2B13-4AE1-BB05-23EEC4EA5ADB}" sibTransId="{55E9361B-C35D-4DD9-A8B1-C98D718F3AFF}"/>
    <dgm:cxn modelId="{FEAB51EF-7804-4B9F-8895-E88F3B216C81}" type="presOf" srcId="{A2ADA709-E091-4337-A499-BEC3C973D83B}" destId="{7FB31256-CFE0-4148-8E1C-553BF97ABA4A}" srcOrd="0" destOrd="0" presId="urn:microsoft.com/office/officeart/2005/8/layout/orgChart1"/>
    <dgm:cxn modelId="{AB31B21F-4D9A-46C3-BFDA-4B7C60BBBF08}" type="presOf" srcId="{4515B932-A6A4-4F7A-BF05-871F9581DF33}" destId="{6B177B5E-B626-447E-8035-982237D2E5CE}" srcOrd="1" destOrd="0" presId="urn:microsoft.com/office/officeart/2005/8/layout/orgChart1"/>
    <dgm:cxn modelId="{C5AF631F-D816-40E2-A279-3468D55F1AE1}" type="presOf" srcId="{5BA1702C-54BF-4402-BAC3-926905EBBD07}" destId="{68D6693F-44B7-4401-A3A0-F3C4058B93BF}" srcOrd="0" destOrd="0" presId="urn:microsoft.com/office/officeart/2005/8/layout/orgChart1"/>
    <dgm:cxn modelId="{189F4EC8-9E94-4811-A80D-2B49040CD7E8}" type="presOf" srcId="{24AB9857-2B13-4AE1-BB05-23EEC4EA5ADB}" destId="{C93C0441-F297-463C-B434-7485B6298E18}" srcOrd="0" destOrd="0" presId="urn:microsoft.com/office/officeart/2005/8/layout/orgChart1"/>
    <dgm:cxn modelId="{F12FC986-C1F8-4C1B-B783-789DEFA6943F}" type="presOf" srcId="{4515B932-A6A4-4F7A-BF05-871F9581DF33}" destId="{C1631ECC-645D-4539-A576-9E01F454D89F}" srcOrd="0" destOrd="0" presId="urn:microsoft.com/office/officeart/2005/8/layout/orgChart1"/>
    <dgm:cxn modelId="{A97CFA99-6E93-4B5B-8DC6-C8EC4946FCF1}" type="presOf" srcId="{6730A498-E6F8-435E-95BC-9D2AB5B956F5}" destId="{2AEE5C08-0AD0-4B4F-974A-F587BD0D38DA}" srcOrd="0" destOrd="0" presId="urn:microsoft.com/office/officeart/2005/8/layout/orgChart1"/>
    <dgm:cxn modelId="{79DBF9FE-2037-46DB-975E-17A35CFF6D80}" type="presOf" srcId="{A3050474-00CF-4C41-AACF-35EB4BB75DE9}" destId="{ED3FD36A-B83C-497D-A8D6-34F7208189FA}" srcOrd="0" destOrd="0" presId="urn:microsoft.com/office/officeart/2005/8/layout/orgChart1"/>
    <dgm:cxn modelId="{390087C5-3704-4215-A8A6-7B9CA888DB82}" type="presOf" srcId="{CB84F86C-7B75-46DE-8C23-92C3307AACAF}" destId="{4DC74034-90D8-47E3-96F9-FFA4C53D00AE}" srcOrd="0" destOrd="0" presId="urn:microsoft.com/office/officeart/2005/8/layout/orgChart1"/>
    <dgm:cxn modelId="{9D11CF5C-2E43-4675-BD94-1BF98BBEBD76}" srcId="{5BA1702C-54BF-4402-BAC3-926905EBBD07}" destId="{220C8DCF-8844-4F17-86DE-34F1462FDA5F}" srcOrd="0" destOrd="0" parTransId="{54862D13-168F-4962-9D50-D6413A06D054}" sibTransId="{3338306C-4F74-46B5-A760-5ABE138968DB}"/>
    <dgm:cxn modelId="{2360A392-9A83-4681-A311-793D432B551E}" type="presOf" srcId="{46EA78F3-74F7-4674-8DFB-CFE78282FBFA}" destId="{5A6FD3EA-5998-4023-B79D-294BCE84D1B4}" srcOrd="0" destOrd="0" presId="urn:microsoft.com/office/officeart/2005/8/layout/orgChart1"/>
    <dgm:cxn modelId="{E29845E7-9249-4823-BBCD-7654A53E325D}" type="presOf" srcId="{47BDBE17-ED0D-4282-BB24-4413B268F82A}" destId="{9A4972FE-C185-4C2B-95EE-047CAE42B7B7}" srcOrd="1" destOrd="0" presId="urn:microsoft.com/office/officeart/2005/8/layout/orgChart1"/>
    <dgm:cxn modelId="{C14E61CF-7093-401B-86AB-4CA32C556A90}" type="presOf" srcId="{F721A7C5-3EF2-4ABB-8D3F-5B503C0F161F}" destId="{B473D85D-231B-4E59-8EF1-A0881F3CF117}" srcOrd="0" destOrd="0" presId="urn:microsoft.com/office/officeart/2005/8/layout/orgChart1"/>
    <dgm:cxn modelId="{44F39B29-E5F1-4874-BF27-1CA2F249A98D}" srcId="{9232F2D2-9FE4-4274-BC8A-CF7FFA9343EB}" destId="{945F4620-C31B-404B-A1AD-49B1E7E9A3E5}" srcOrd="3" destOrd="0" parTransId="{21A101BD-CBA0-4FFA-95FF-C3DAFAD7BBC6}" sibTransId="{A74F93FD-AE65-43BF-B146-B9706C5EF06A}"/>
    <dgm:cxn modelId="{6B92BBEA-7573-457C-AB5A-B2A9443ACC66}" srcId="{9232F2D2-9FE4-4274-BC8A-CF7FFA9343EB}" destId="{9EE55710-C997-48A2-B545-2B410456D971}" srcOrd="1" destOrd="0" parTransId="{3B3A5EE2-787F-48A1-87AE-519CBF5146A6}" sibTransId="{AB0C8E74-A0F8-4C39-8499-785586FFC9E9}"/>
    <dgm:cxn modelId="{9C77CDCC-D9F7-4817-8CA0-AA5ECFCF214A}" type="presOf" srcId="{054676A1-4ECE-4E9F-9360-6B3FFB9802CE}" destId="{C70435F8-4113-4303-8ED0-636EF26E2921}" srcOrd="1" destOrd="0" presId="urn:microsoft.com/office/officeart/2005/8/layout/orgChart1"/>
    <dgm:cxn modelId="{27E4B1B2-941D-4FBD-B5E8-48EF1DB99156}" type="presOf" srcId="{F0CCF5B7-7B87-438B-BAD1-1BBC827D5AEF}" destId="{02676346-CA00-43EC-AC0C-265D579471E1}" srcOrd="0" destOrd="0" presId="urn:microsoft.com/office/officeart/2005/8/layout/orgChart1"/>
    <dgm:cxn modelId="{09176521-FEF9-4140-9024-ED6C4AA839F0}" type="presOf" srcId="{BFF14726-357A-466B-A361-B7679F1EECF0}" destId="{DBA0A297-782E-449D-B371-166EEBD7673B}" srcOrd="0" destOrd="0" presId="urn:microsoft.com/office/officeart/2005/8/layout/orgChart1"/>
    <dgm:cxn modelId="{CD669BD0-D224-49B0-824E-455DB66C8D39}" srcId="{47BDBE17-ED0D-4282-BB24-4413B268F82A}" destId="{DDA9FDBA-B69B-4E03-87F3-A19E254BE274}" srcOrd="0" destOrd="0" parTransId="{6648362C-9075-40AC-9BDC-5CFF18564F65}" sibTransId="{4F56CFA4-55A8-477C-A458-78FCD187A34F}"/>
    <dgm:cxn modelId="{7278EE06-C7E9-4162-8E1C-F5B454782C4E}" type="presOf" srcId="{3BBCA5B5-0674-4759-8259-1CC95D9FCAE4}" destId="{9377118B-027C-44F5-8363-5CF1228F8ED4}" srcOrd="0" destOrd="0" presId="urn:microsoft.com/office/officeart/2005/8/layout/orgChart1"/>
    <dgm:cxn modelId="{78F23596-4E36-4792-8B8F-710C1F2E7103}" srcId="{47BDBE17-ED0D-4282-BB24-4413B268F82A}" destId="{A3050474-00CF-4C41-AACF-35EB4BB75DE9}" srcOrd="1" destOrd="0" parTransId="{3BBCA5B5-0674-4759-8259-1CC95D9FCAE4}" sibTransId="{30ADAB40-7C82-43DE-8E46-2038DEBFB4F2}"/>
    <dgm:cxn modelId="{D7704436-512C-4D29-A5E3-666BE6464CA0}" srcId="{46EA78F3-74F7-4674-8DFB-CFE78282FBFA}" destId="{66003AE0-C414-4C30-8E1C-B82EA12D32B7}" srcOrd="2" destOrd="0" parTransId="{A2ADA709-E091-4337-A499-BEC3C973D83B}" sibTransId="{54B43F88-2F77-40C4-AAA3-9EB442239D3A}"/>
    <dgm:cxn modelId="{54230400-C620-468A-A6C5-CE90ECBEA6B2}" srcId="{46EA78F3-74F7-4674-8DFB-CFE78282FBFA}" destId="{054676A1-4ECE-4E9F-9360-6B3FFB9802CE}" srcOrd="1" destOrd="0" parTransId="{DC83D65E-E4D1-4FEA-BDAE-C6D84FBF6955}" sibTransId="{27158A85-E0B5-4A0C-84E2-FA0C64533A28}"/>
    <dgm:cxn modelId="{19992744-C76B-4E9C-9F0D-42CB56E56CF6}" type="presOf" srcId="{F721A7C5-3EF2-4ABB-8D3F-5B503C0F161F}" destId="{49C38506-4798-475F-BAF4-EF7BA3CCBACE}" srcOrd="1" destOrd="0" presId="urn:microsoft.com/office/officeart/2005/8/layout/orgChart1"/>
    <dgm:cxn modelId="{E093BCE1-492B-4923-BF81-E0EAA1459EA1}" type="presOf" srcId="{1F152260-238E-426E-8597-1365AC68F3F5}" destId="{7F013379-880F-4D47-8F6C-A06F2E794FBD}" srcOrd="1" destOrd="0" presId="urn:microsoft.com/office/officeart/2005/8/layout/orgChart1"/>
    <dgm:cxn modelId="{B3AA3F0C-FF5D-4E9F-9F46-81D7C5E2473E}" type="presOf" srcId="{9A398CB7-CDD3-420D-97A7-531017A5F680}" destId="{55F8CB2D-3965-4813-94C6-A02D6F472E06}" srcOrd="0" destOrd="0" presId="urn:microsoft.com/office/officeart/2005/8/layout/orgChart1"/>
    <dgm:cxn modelId="{F18F262A-0D92-4DBE-9D92-E9EF978D55BB}" type="presOf" srcId="{945F4620-C31B-404B-A1AD-49B1E7E9A3E5}" destId="{B972A710-1DE4-4ABC-8F7D-0122C269993C}" srcOrd="1" destOrd="0" presId="urn:microsoft.com/office/officeart/2005/8/layout/orgChart1"/>
    <dgm:cxn modelId="{3185898A-F7C3-408A-AD67-DB1D1A0D140C}" srcId="{9232F2D2-9FE4-4274-BC8A-CF7FFA9343EB}" destId="{EAC68ABF-4578-42E5-A0AE-B63D7EE74D95}" srcOrd="0" destOrd="0" parTransId="{D63DB7C4-8CB0-4BF1-8575-31FF23827112}" sibTransId="{ADA55EDB-F88C-4FCF-8730-E7F088B0A5BA}"/>
    <dgm:cxn modelId="{14B50244-1DAE-4858-860E-E237404C1B71}" type="presOf" srcId="{9232F2D2-9FE4-4274-BC8A-CF7FFA9343EB}" destId="{EF33617C-7043-48B2-BF7D-E610D75A98B1}" srcOrd="0" destOrd="0" presId="urn:microsoft.com/office/officeart/2005/8/layout/orgChart1"/>
    <dgm:cxn modelId="{EF51768F-1C21-4DB5-B04E-5FD7F6E26B9D}" type="presOf" srcId="{21A101BD-CBA0-4FFA-95FF-C3DAFAD7BBC6}" destId="{F39F903E-0D9C-455F-9A67-0C2D49B82BD2}" srcOrd="0" destOrd="0" presId="urn:microsoft.com/office/officeart/2005/8/layout/orgChart1"/>
    <dgm:cxn modelId="{DA1B2482-ED9D-4EBE-A795-CA20C1A85F6B}" type="presOf" srcId="{6730A498-E6F8-435E-95BC-9D2AB5B956F5}" destId="{965ACB9D-B510-48D2-B237-B84E31713B14}" srcOrd="1" destOrd="0" presId="urn:microsoft.com/office/officeart/2005/8/layout/orgChart1"/>
    <dgm:cxn modelId="{DA5F3454-BDEF-4E70-9513-348E796DFC2F}" srcId="{220C8DCF-8844-4F17-86DE-34F1462FDA5F}" destId="{46EA78F3-74F7-4674-8DFB-CFE78282FBFA}" srcOrd="1" destOrd="0" parTransId="{F0CCF5B7-7B87-438B-BAD1-1BBC827D5AEF}" sibTransId="{4EB16667-FCE6-4362-9B6D-8D9FB273636A}"/>
    <dgm:cxn modelId="{80FF2C7D-A162-4EDD-98D6-07355E438419}" type="presOf" srcId="{220C8DCF-8844-4F17-86DE-34F1462FDA5F}" destId="{254BDDBD-BC33-46D7-8442-D77548F3EA45}" srcOrd="1" destOrd="0" presId="urn:microsoft.com/office/officeart/2005/8/layout/orgChart1"/>
    <dgm:cxn modelId="{A8D60F64-14A4-4851-8A71-F58948C71C8E}" type="presOf" srcId="{7F7D6293-8B62-4F73-ABB8-3B3BC08BE48A}" destId="{357D6120-B9E7-4E68-8E7C-C9E4AE03D0A4}" srcOrd="0" destOrd="0" presId="urn:microsoft.com/office/officeart/2005/8/layout/orgChart1"/>
    <dgm:cxn modelId="{749A0DBA-071C-47E2-9ADD-940DADCCD678}" type="presOf" srcId="{945F4620-C31B-404B-A1AD-49B1E7E9A3E5}" destId="{D60961BE-A80C-405C-A5A5-1BE92C1FFAB2}" srcOrd="0" destOrd="0" presId="urn:microsoft.com/office/officeart/2005/8/layout/orgChart1"/>
    <dgm:cxn modelId="{7714A92B-805E-48EF-A923-058B63B5C82E}" type="presOf" srcId="{A3050474-00CF-4C41-AACF-35EB4BB75DE9}" destId="{101DE73F-E25E-4B74-8010-8A26C7ED7B78}" srcOrd="1" destOrd="0" presId="urn:microsoft.com/office/officeart/2005/8/layout/orgChart1"/>
    <dgm:cxn modelId="{25C796A5-07E6-422B-A4C9-F5C452A4E118}" type="presOf" srcId="{46EA78F3-74F7-4674-8DFB-CFE78282FBFA}" destId="{84120541-6084-4E19-AF9D-A4A6B87CE78D}" srcOrd="1" destOrd="0" presId="urn:microsoft.com/office/officeart/2005/8/layout/orgChart1"/>
    <dgm:cxn modelId="{F1685C02-8DBA-4B66-A42C-18E8712D610E}" srcId="{220C8DCF-8844-4F17-86DE-34F1462FDA5F}" destId="{47BDBE17-ED0D-4282-BB24-4413B268F82A}" srcOrd="2" destOrd="0" parTransId="{BFF14726-357A-466B-A361-B7679F1EECF0}" sibTransId="{C7C4E7A6-F113-4466-8C56-AE2DA01B474E}"/>
    <dgm:cxn modelId="{BD95563E-A3DA-4669-9FF9-F0B817EA26FC}" type="presOf" srcId="{66003AE0-C414-4C30-8E1C-B82EA12D32B7}" destId="{901834A4-7530-4B0A-98D6-6C6083F9D301}" srcOrd="0" destOrd="0" presId="urn:microsoft.com/office/officeart/2005/8/layout/orgChart1"/>
    <dgm:cxn modelId="{67F788FB-4F90-431B-BB37-5859454259EC}" srcId="{1F152260-238E-426E-8597-1365AC68F3F5}" destId="{4515B932-A6A4-4F7A-BF05-871F9581DF33}" srcOrd="0" destOrd="0" parTransId="{15F767A7-5E98-4BFA-BEA6-C15FA9C8D6A9}" sibTransId="{DB8666EA-0B1B-4C58-A17C-35A6EBE31F72}"/>
    <dgm:cxn modelId="{D72660C4-368C-46BA-B66F-9FBB2CA3ACFC}" type="presOf" srcId="{15F767A7-5E98-4BFA-BEA6-C15FA9C8D6A9}" destId="{6434FE4B-9810-4000-815C-765ECF6C1D1F}" srcOrd="0" destOrd="0" presId="urn:microsoft.com/office/officeart/2005/8/layout/orgChart1"/>
    <dgm:cxn modelId="{3B481458-5096-4B06-8C2E-7EE76AE8AF9D}" type="presOf" srcId="{9EE55710-C997-48A2-B545-2B410456D971}" destId="{2753B30E-537B-46D8-8DE8-260F5F59CA1A}" srcOrd="1" destOrd="0" presId="urn:microsoft.com/office/officeart/2005/8/layout/orgChart1"/>
    <dgm:cxn modelId="{29DD155C-632E-48B9-AF1C-C439B272338C}" type="presParOf" srcId="{68D6693F-44B7-4401-A3A0-F3C4058B93BF}" destId="{BBA0B70C-FB5E-4CCD-AAD8-1B2063962D37}" srcOrd="0" destOrd="0" presId="urn:microsoft.com/office/officeart/2005/8/layout/orgChart1"/>
    <dgm:cxn modelId="{96C4C69A-5200-415D-80EA-8FA361B9BB86}" type="presParOf" srcId="{BBA0B70C-FB5E-4CCD-AAD8-1B2063962D37}" destId="{C247E714-6D7D-41F2-A02C-6C3CDF03AB61}" srcOrd="0" destOrd="0" presId="urn:microsoft.com/office/officeart/2005/8/layout/orgChart1"/>
    <dgm:cxn modelId="{B75021C3-AE9C-4AA3-8AB5-8839551648F0}" type="presParOf" srcId="{C247E714-6D7D-41F2-A02C-6C3CDF03AB61}" destId="{25073EBC-A3A2-4F71-8C10-8958A834506D}" srcOrd="0" destOrd="0" presId="urn:microsoft.com/office/officeart/2005/8/layout/orgChart1"/>
    <dgm:cxn modelId="{0BC5FD25-4E7D-4DAA-B5CA-C9E9058850E6}" type="presParOf" srcId="{C247E714-6D7D-41F2-A02C-6C3CDF03AB61}" destId="{254BDDBD-BC33-46D7-8442-D77548F3EA45}" srcOrd="1" destOrd="0" presId="urn:microsoft.com/office/officeart/2005/8/layout/orgChart1"/>
    <dgm:cxn modelId="{CCB5F814-7F9A-4A2F-AF2F-17C5337D4F42}" type="presParOf" srcId="{BBA0B70C-FB5E-4CCD-AAD8-1B2063962D37}" destId="{ED5031B9-A485-4279-B240-A7C77C801149}" srcOrd="1" destOrd="0" presId="urn:microsoft.com/office/officeart/2005/8/layout/orgChart1"/>
    <dgm:cxn modelId="{1E00EFA8-E0A6-4936-8A2F-EFE46427BB66}" type="presParOf" srcId="{ED5031B9-A485-4279-B240-A7C77C801149}" destId="{357D6120-B9E7-4E68-8E7C-C9E4AE03D0A4}" srcOrd="0" destOrd="0" presId="urn:microsoft.com/office/officeart/2005/8/layout/orgChart1"/>
    <dgm:cxn modelId="{2C34F887-ABCE-463C-BD98-CD1D9A6C61D2}" type="presParOf" srcId="{ED5031B9-A485-4279-B240-A7C77C801149}" destId="{2215DB27-1EA8-4784-A08E-074161CAD4CD}" srcOrd="1" destOrd="0" presId="urn:microsoft.com/office/officeart/2005/8/layout/orgChart1"/>
    <dgm:cxn modelId="{226E93C6-57AE-4C08-9652-10CEF269AFA7}" type="presParOf" srcId="{2215DB27-1EA8-4784-A08E-074161CAD4CD}" destId="{2AD0AB6F-67A5-42F0-A712-00DCCB58F4D4}" srcOrd="0" destOrd="0" presId="urn:microsoft.com/office/officeart/2005/8/layout/orgChart1"/>
    <dgm:cxn modelId="{D5611219-F841-46D9-9C06-327720193AFC}" type="presParOf" srcId="{2AD0AB6F-67A5-42F0-A712-00DCCB58F4D4}" destId="{EF33617C-7043-48B2-BF7D-E610D75A98B1}" srcOrd="0" destOrd="0" presId="urn:microsoft.com/office/officeart/2005/8/layout/orgChart1"/>
    <dgm:cxn modelId="{6901DCAF-C873-44F8-8D8A-27310697D723}" type="presParOf" srcId="{2AD0AB6F-67A5-42F0-A712-00DCCB58F4D4}" destId="{3F44EF1D-9805-4E33-B3A3-D7F6E62B577F}" srcOrd="1" destOrd="0" presId="urn:microsoft.com/office/officeart/2005/8/layout/orgChart1"/>
    <dgm:cxn modelId="{30EB4CBA-2248-44DD-8EF6-10954B826498}" type="presParOf" srcId="{2215DB27-1EA8-4784-A08E-074161CAD4CD}" destId="{71DADEBE-B2EF-4D3B-9012-FE914377E740}" srcOrd="1" destOrd="0" presId="urn:microsoft.com/office/officeart/2005/8/layout/orgChart1"/>
    <dgm:cxn modelId="{A5CAEA6C-FC7D-497D-8F39-76129333511D}" type="presParOf" srcId="{71DADEBE-B2EF-4D3B-9012-FE914377E740}" destId="{1A444F90-7E89-40F6-BE1B-20F80B4A5FEA}" srcOrd="0" destOrd="0" presId="urn:microsoft.com/office/officeart/2005/8/layout/orgChart1"/>
    <dgm:cxn modelId="{7F85D8FF-E551-4F40-820E-AD576E09BB4C}" type="presParOf" srcId="{71DADEBE-B2EF-4D3B-9012-FE914377E740}" destId="{3331F40E-FB9F-4C08-8B54-D9238AA85C05}" srcOrd="1" destOrd="0" presId="urn:microsoft.com/office/officeart/2005/8/layout/orgChart1"/>
    <dgm:cxn modelId="{39CCD6F6-D83B-49B1-9ABF-B9EBAE87F1F7}" type="presParOf" srcId="{3331F40E-FB9F-4C08-8B54-D9238AA85C05}" destId="{07E81886-DF8C-4E25-A736-C3BC1465C7E9}" srcOrd="0" destOrd="0" presId="urn:microsoft.com/office/officeart/2005/8/layout/orgChart1"/>
    <dgm:cxn modelId="{8476B4D8-B2C8-4895-8F1D-0F710B4D68B1}" type="presParOf" srcId="{07E81886-DF8C-4E25-A736-C3BC1465C7E9}" destId="{0CEE3164-C26B-4278-9860-D1437F68C340}" srcOrd="0" destOrd="0" presId="urn:microsoft.com/office/officeart/2005/8/layout/orgChart1"/>
    <dgm:cxn modelId="{55ED8487-7B52-4229-B52A-6C245E3FACFA}" type="presParOf" srcId="{07E81886-DF8C-4E25-A736-C3BC1465C7E9}" destId="{81D9B8F8-8CF6-4482-9C89-C551EBB89686}" srcOrd="1" destOrd="0" presId="urn:microsoft.com/office/officeart/2005/8/layout/orgChart1"/>
    <dgm:cxn modelId="{7B4F7CDB-71BA-4D01-8356-5500ED9EEBD7}" type="presParOf" srcId="{3331F40E-FB9F-4C08-8B54-D9238AA85C05}" destId="{04694F5C-6228-449C-9FE5-02ED7F12E0D9}" srcOrd="1" destOrd="0" presId="urn:microsoft.com/office/officeart/2005/8/layout/orgChart1"/>
    <dgm:cxn modelId="{AEA628D0-4D43-4F2F-B603-5CE21ED07DE5}" type="presParOf" srcId="{3331F40E-FB9F-4C08-8B54-D9238AA85C05}" destId="{1C7D3525-08FD-4C49-9A37-35C95120999B}" srcOrd="2" destOrd="0" presId="urn:microsoft.com/office/officeart/2005/8/layout/orgChart1"/>
    <dgm:cxn modelId="{34133D0F-F812-45F8-9EB1-372A40117E5F}" type="presParOf" srcId="{71DADEBE-B2EF-4D3B-9012-FE914377E740}" destId="{241F8BA5-14AF-4FB6-8D07-7698074F022F}" srcOrd="2" destOrd="0" presId="urn:microsoft.com/office/officeart/2005/8/layout/orgChart1"/>
    <dgm:cxn modelId="{38139E2C-03C6-41B2-ABDF-10AAD28B103E}" type="presParOf" srcId="{71DADEBE-B2EF-4D3B-9012-FE914377E740}" destId="{EA287817-3E48-436B-85AF-591061978325}" srcOrd="3" destOrd="0" presId="urn:microsoft.com/office/officeart/2005/8/layout/orgChart1"/>
    <dgm:cxn modelId="{EA9FE69F-8806-47E6-A9F2-28A81BA3C550}" type="presParOf" srcId="{EA287817-3E48-436B-85AF-591061978325}" destId="{5B12D8ED-B592-446B-8E1E-7ABF221AF29F}" srcOrd="0" destOrd="0" presId="urn:microsoft.com/office/officeart/2005/8/layout/orgChart1"/>
    <dgm:cxn modelId="{ACA60018-6AC7-4A5D-8CE0-D596E5DA5F53}" type="presParOf" srcId="{5B12D8ED-B592-446B-8E1E-7ABF221AF29F}" destId="{2C546189-8BC7-4A22-8408-39252F718C46}" srcOrd="0" destOrd="0" presId="urn:microsoft.com/office/officeart/2005/8/layout/orgChart1"/>
    <dgm:cxn modelId="{62C16DAA-F8AA-45EA-A33B-F315CF237B1A}" type="presParOf" srcId="{5B12D8ED-B592-446B-8E1E-7ABF221AF29F}" destId="{2753B30E-537B-46D8-8DE8-260F5F59CA1A}" srcOrd="1" destOrd="0" presId="urn:microsoft.com/office/officeart/2005/8/layout/orgChart1"/>
    <dgm:cxn modelId="{1EC40E4E-4BC6-4477-A321-BB883E8A4CB6}" type="presParOf" srcId="{EA287817-3E48-436B-85AF-591061978325}" destId="{C082B073-AD99-4519-9002-74AB8C4E69BB}" srcOrd="1" destOrd="0" presId="urn:microsoft.com/office/officeart/2005/8/layout/orgChart1"/>
    <dgm:cxn modelId="{64C451D5-F129-4071-B94C-05BE2C655774}" type="presParOf" srcId="{EA287817-3E48-436B-85AF-591061978325}" destId="{1BEE899A-387A-40DD-805F-63C9D97AB84D}" srcOrd="2" destOrd="0" presId="urn:microsoft.com/office/officeart/2005/8/layout/orgChart1"/>
    <dgm:cxn modelId="{9F6C707B-BA09-4FA6-A79D-BFDB0F59F2AF}" type="presParOf" srcId="{71DADEBE-B2EF-4D3B-9012-FE914377E740}" destId="{4DC74034-90D8-47E3-96F9-FFA4C53D00AE}" srcOrd="4" destOrd="0" presId="urn:microsoft.com/office/officeart/2005/8/layout/orgChart1"/>
    <dgm:cxn modelId="{601B2DB3-3FFA-4654-A895-524B211A628E}" type="presParOf" srcId="{71DADEBE-B2EF-4D3B-9012-FE914377E740}" destId="{2159676D-EFF4-4D2C-B427-E42A189C9237}" srcOrd="5" destOrd="0" presId="urn:microsoft.com/office/officeart/2005/8/layout/orgChart1"/>
    <dgm:cxn modelId="{E410FDEB-7837-4327-AD40-A47139CE23B3}" type="presParOf" srcId="{2159676D-EFF4-4D2C-B427-E42A189C9237}" destId="{F75BE086-A6A1-4A80-8ED7-CFBDA06EDC9A}" srcOrd="0" destOrd="0" presId="urn:microsoft.com/office/officeart/2005/8/layout/orgChart1"/>
    <dgm:cxn modelId="{5C9A8394-4ECD-42C3-9964-FF6CF7487351}" type="presParOf" srcId="{F75BE086-A6A1-4A80-8ED7-CFBDA06EDC9A}" destId="{2AEE5C08-0AD0-4B4F-974A-F587BD0D38DA}" srcOrd="0" destOrd="0" presId="urn:microsoft.com/office/officeart/2005/8/layout/orgChart1"/>
    <dgm:cxn modelId="{0702A386-BAE6-4466-BCDD-E4CE10599A78}" type="presParOf" srcId="{F75BE086-A6A1-4A80-8ED7-CFBDA06EDC9A}" destId="{965ACB9D-B510-48D2-B237-B84E31713B14}" srcOrd="1" destOrd="0" presId="urn:microsoft.com/office/officeart/2005/8/layout/orgChart1"/>
    <dgm:cxn modelId="{3ECC841D-3B32-4328-937C-A676E48D9F81}" type="presParOf" srcId="{2159676D-EFF4-4D2C-B427-E42A189C9237}" destId="{A2BF9D63-C3D0-41E3-88A5-E9107FD49D7C}" srcOrd="1" destOrd="0" presId="urn:microsoft.com/office/officeart/2005/8/layout/orgChart1"/>
    <dgm:cxn modelId="{B7CBA193-A4F7-4F98-B98D-70A3FE9FB19C}" type="presParOf" srcId="{2159676D-EFF4-4D2C-B427-E42A189C9237}" destId="{8FC28791-CBF8-4560-B81F-FE51CAC90072}" srcOrd="2" destOrd="0" presId="urn:microsoft.com/office/officeart/2005/8/layout/orgChart1"/>
    <dgm:cxn modelId="{7BFE6D7D-5025-4124-90D8-97FD81569C7F}" type="presParOf" srcId="{71DADEBE-B2EF-4D3B-9012-FE914377E740}" destId="{F39F903E-0D9C-455F-9A67-0C2D49B82BD2}" srcOrd="6" destOrd="0" presId="urn:microsoft.com/office/officeart/2005/8/layout/orgChart1"/>
    <dgm:cxn modelId="{252F0787-F673-4257-AAFA-74440DC4502C}" type="presParOf" srcId="{71DADEBE-B2EF-4D3B-9012-FE914377E740}" destId="{95213F15-4E34-41A0-8507-704AE4AF1B56}" srcOrd="7" destOrd="0" presId="urn:microsoft.com/office/officeart/2005/8/layout/orgChart1"/>
    <dgm:cxn modelId="{8E5B5C6B-291F-4D14-9F85-F8EE5F20A0CE}" type="presParOf" srcId="{95213F15-4E34-41A0-8507-704AE4AF1B56}" destId="{70BB8587-A439-4B73-BAAF-EAE142982406}" srcOrd="0" destOrd="0" presId="urn:microsoft.com/office/officeart/2005/8/layout/orgChart1"/>
    <dgm:cxn modelId="{5B592092-B4C6-462D-B987-79EF5873CC6C}" type="presParOf" srcId="{70BB8587-A439-4B73-BAAF-EAE142982406}" destId="{D60961BE-A80C-405C-A5A5-1BE92C1FFAB2}" srcOrd="0" destOrd="0" presId="urn:microsoft.com/office/officeart/2005/8/layout/orgChart1"/>
    <dgm:cxn modelId="{9DE7C0D6-C923-49C1-A68F-2009B5C7E185}" type="presParOf" srcId="{70BB8587-A439-4B73-BAAF-EAE142982406}" destId="{B972A710-1DE4-4ABC-8F7D-0122C269993C}" srcOrd="1" destOrd="0" presId="urn:microsoft.com/office/officeart/2005/8/layout/orgChart1"/>
    <dgm:cxn modelId="{7739474D-1900-45FC-AF6E-A675EF71E351}" type="presParOf" srcId="{95213F15-4E34-41A0-8507-704AE4AF1B56}" destId="{F05B4028-2533-4A41-AAD5-3B6855777F01}" srcOrd="1" destOrd="0" presId="urn:microsoft.com/office/officeart/2005/8/layout/orgChart1"/>
    <dgm:cxn modelId="{CC2A37F5-EF42-429B-AE61-1564B33DCE1A}" type="presParOf" srcId="{95213F15-4E34-41A0-8507-704AE4AF1B56}" destId="{7881C3BC-F767-4438-8559-6ED10464EF53}" srcOrd="2" destOrd="0" presId="urn:microsoft.com/office/officeart/2005/8/layout/orgChart1"/>
    <dgm:cxn modelId="{B9B80E3B-3D57-466B-A2B4-A7275F7DABC8}" type="presParOf" srcId="{2215DB27-1EA8-4784-A08E-074161CAD4CD}" destId="{698691CA-F51A-493A-B6FA-85584488DCD3}" srcOrd="2" destOrd="0" presId="urn:microsoft.com/office/officeart/2005/8/layout/orgChart1"/>
    <dgm:cxn modelId="{89162775-A050-469C-8FA4-A61395543916}" type="presParOf" srcId="{ED5031B9-A485-4279-B240-A7C77C801149}" destId="{02676346-CA00-43EC-AC0C-265D579471E1}" srcOrd="2" destOrd="0" presId="urn:microsoft.com/office/officeart/2005/8/layout/orgChart1"/>
    <dgm:cxn modelId="{4AA96BF9-DE01-4EC7-9A81-AAB0A7270818}" type="presParOf" srcId="{ED5031B9-A485-4279-B240-A7C77C801149}" destId="{E2BDA7D6-D3E9-42AC-822F-50522626029E}" srcOrd="3" destOrd="0" presId="urn:microsoft.com/office/officeart/2005/8/layout/orgChart1"/>
    <dgm:cxn modelId="{6626337D-D8A6-451D-8030-A9909A1E7EBD}" type="presParOf" srcId="{E2BDA7D6-D3E9-42AC-822F-50522626029E}" destId="{674C5BE9-D5BE-49E9-A86A-2A617E52EB92}" srcOrd="0" destOrd="0" presId="urn:microsoft.com/office/officeart/2005/8/layout/orgChart1"/>
    <dgm:cxn modelId="{2B7DDC9E-65D6-4DCC-81FB-6CB2CE422097}" type="presParOf" srcId="{674C5BE9-D5BE-49E9-A86A-2A617E52EB92}" destId="{5A6FD3EA-5998-4023-B79D-294BCE84D1B4}" srcOrd="0" destOrd="0" presId="urn:microsoft.com/office/officeart/2005/8/layout/orgChart1"/>
    <dgm:cxn modelId="{F4008992-194B-4DE7-9DAF-2F70273B702B}" type="presParOf" srcId="{674C5BE9-D5BE-49E9-A86A-2A617E52EB92}" destId="{84120541-6084-4E19-AF9D-A4A6B87CE78D}" srcOrd="1" destOrd="0" presId="urn:microsoft.com/office/officeart/2005/8/layout/orgChart1"/>
    <dgm:cxn modelId="{39217DDA-4AD1-4A86-87A2-4F7104CA6B38}" type="presParOf" srcId="{E2BDA7D6-D3E9-42AC-822F-50522626029E}" destId="{0AF75955-66CA-4CC2-BE9E-99DE93C09AF9}" srcOrd="1" destOrd="0" presId="urn:microsoft.com/office/officeart/2005/8/layout/orgChart1"/>
    <dgm:cxn modelId="{0638B3CB-15A7-40FC-87C6-C7F77DBCED15}" type="presParOf" srcId="{0AF75955-66CA-4CC2-BE9E-99DE93C09AF9}" destId="{C93C0441-F297-463C-B434-7485B6298E18}" srcOrd="0" destOrd="0" presId="urn:microsoft.com/office/officeart/2005/8/layout/orgChart1"/>
    <dgm:cxn modelId="{5EF17849-0A3F-4B1E-8941-8967D82768BE}" type="presParOf" srcId="{0AF75955-66CA-4CC2-BE9E-99DE93C09AF9}" destId="{14CB976B-CC13-4827-A7B6-79C75FB09500}" srcOrd="1" destOrd="0" presId="urn:microsoft.com/office/officeart/2005/8/layout/orgChart1"/>
    <dgm:cxn modelId="{9EBB6FCF-E0A4-4CEB-8ABA-82A2A45C6655}" type="presParOf" srcId="{14CB976B-CC13-4827-A7B6-79C75FB09500}" destId="{3BAFD8E5-8FBE-4EC1-9B5A-7E0DFDDDC251}" srcOrd="0" destOrd="0" presId="urn:microsoft.com/office/officeart/2005/8/layout/orgChart1"/>
    <dgm:cxn modelId="{2E6372CB-555C-4F9B-8FDE-8A891A67F8CD}" type="presParOf" srcId="{3BAFD8E5-8FBE-4EC1-9B5A-7E0DFDDDC251}" destId="{B473D85D-231B-4E59-8EF1-A0881F3CF117}" srcOrd="0" destOrd="0" presId="urn:microsoft.com/office/officeart/2005/8/layout/orgChart1"/>
    <dgm:cxn modelId="{93BA3EE6-E7CA-41AB-8496-28C0C383C563}" type="presParOf" srcId="{3BAFD8E5-8FBE-4EC1-9B5A-7E0DFDDDC251}" destId="{49C38506-4798-475F-BAF4-EF7BA3CCBACE}" srcOrd="1" destOrd="0" presId="urn:microsoft.com/office/officeart/2005/8/layout/orgChart1"/>
    <dgm:cxn modelId="{F96947D1-E9E6-43DE-A9B9-15A956B1F096}" type="presParOf" srcId="{14CB976B-CC13-4827-A7B6-79C75FB09500}" destId="{30854EC4-9B82-4D16-9351-D955DE509AAE}" srcOrd="1" destOrd="0" presId="urn:microsoft.com/office/officeart/2005/8/layout/orgChart1"/>
    <dgm:cxn modelId="{B398D57A-9A69-44E3-8271-2C19BFA9D232}" type="presParOf" srcId="{14CB976B-CC13-4827-A7B6-79C75FB09500}" destId="{99182C69-26A1-4D47-AD2F-BC8594A9AD60}" srcOrd="2" destOrd="0" presId="urn:microsoft.com/office/officeart/2005/8/layout/orgChart1"/>
    <dgm:cxn modelId="{E2E756FA-E688-4C02-BAED-657BCAC8F756}" type="presParOf" srcId="{0AF75955-66CA-4CC2-BE9E-99DE93C09AF9}" destId="{8D03F5DA-70F3-4B38-9A45-7092834EECE0}" srcOrd="2" destOrd="0" presId="urn:microsoft.com/office/officeart/2005/8/layout/orgChart1"/>
    <dgm:cxn modelId="{D312649C-5B29-4B07-98C9-D280EFB62F0A}" type="presParOf" srcId="{0AF75955-66CA-4CC2-BE9E-99DE93C09AF9}" destId="{E367F326-BC26-4BB9-9875-29A75FD9B9F8}" srcOrd="3" destOrd="0" presId="urn:microsoft.com/office/officeart/2005/8/layout/orgChart1"/>
    <dgm:cxn modelId="{A0F13CEC-F679-4DF3-9000-540C3BE685ED}" type="presParOf" srcId="{E367F326-BC26-4BB9-9875-29A75FD9B9F8}" destId="{5A2D8DD4-1DBC-4A8F-BB87-17B67E2F1A8F}" srcOrd="0" destOrd="0" presId="urn:microsoft.com/office/officeart/2005/8/layout/orgChart1"/>
    <dgm:cxn modelId="{01F793A5-D60A-4575-BFD5-92F54B25F329}" type="presParOf" srcId="{5A2D8DD4-1DBC-4A8F-BB87-17B67E2F1A8F}" destId="{98794289-B410-44CD-8D7A-960289F4C919}" srcOrd="0" destOrd="0" presId="urn:microsoft.com/office/officeart/2005/8/layout/orgChart1"/>
    <dgm:cxn modelId="{CFBBD79D-6A0E-4CCB-A053-628ED09802EC}" type="presParOf" srcId="{5A2D8DD4-1DBC-4A8F-BB87-17B67E2F1A8F}" destId="{C70435F8-4113-4303-8ED0-636EF26E2921}" srcOrd="1" destOrd="0" presId="urn:microsoft.com/office/officeart/2005/8/layout/orgChart1"/>
    <dgm:cxn modelId="{AE049B4B-EF33-4784-A2F0-6D0B10593A0D}" type="presParOf" srcId="{E367F326-BC26-4BB9-9875-29A75FD9B9F8}" destId="{EA83E5E4-EB16-4C03-863C-FD852DED3AE4}" srcOrd="1" destOrd="0" presId="urn:microsoft.com/office/officeart/2005/8/layout/orgChart1"/>
    <dgm:cxn modelId="{DC2279C2-9927-48D5-A7C2-B6EDDF9349AD}" type="presParOf" srcId="{E367F326-BC26-4BB9-9875-29A75FD9B9F8}" destId="{5789BF5A-11FF-4C20-A3C4-DE782E28ACF3}" srcOrd="2" destOrd="0" presId="urn:microsoft.com/office/officeart/2005/8/layout/orgChart1"/>
    <dgm:cxn modelId="{C2EA8F64-485B-437F-B377-98FF4B2A0716}" type="presParOf" srcId="{0AF75955-66CA-4CC2-BE9E-99DE93C09AF9}" destId="{7FB31256-CFE0-4148-8E1C-553BF97ABA4A}" srcOrd="4" destOrd="0" presId="urn:microsoft.com/office/officeart/2005/8/layout/orgChart1"/>
    <dgm:cxn modelId="{A178A8C3-0624-477B-938D-6CBA4C60AE07}" type="presParOf" srcId="{0AF75955-66CA-4CC2-BE9E-99DE93C09AF9}" destId="{D824CF4D-0EC3-427D-B4EA-134F20E8E52C}" srcOrd="5" destOrd="0" presId="urn:microsoft.com/office/officeart/2005/8/layout/orgChart1"/>
    <dgm:cxn modelId="{42DE018C-8F4A-4B68-9DC8-E8BB153520C9}" type="presParOf" srcId="{D824CF4D-0EC3-427D-B4EA-134F20E8E52C}" destId="{7F033FCE-D074-4C34-84C2-3F4310150518}" srcOrd="0" destOrd="0" presId="urn:microsoft.com/office/officeart/2005/8/layout/orgChart1"/>
    <dgm:cxn modelId="{09F99B75-F76E-4C2E-B1EC-F1656480301E}" type="presParOf" srcId="{7F033FCE-D074-4C34-84C2-3F4310150518}" destId="{901834A4-7530-4B0A-98D6-6C6083F9D301}" srcOrd="0" destOrd="0" presId="urn:microsoft.com/office/officeart/2005/8/layout/orgChart1"/>
    <dgm:cxn modelId="{CD1D6126-3801-4407-8B41-1EE29A467CB0}" type="presParOf" srcId="{7F033FCE-D074-4C34-84C2-3F4310150518}" destId="{42DD9934-2529-4DBF-9ED1-0ACE6DB9EF6E}" srcOrd="1" destOrd="0" presId="urn:microsoft.com/office/officeart/2005/8/layout/orgChart1"/>
    <dgm:cxn modelId="{79C97973-17BB-4DFE-903C-D36A36635100}" type="presParOf" srcId="{D824CF4D-0EC3-427D-B4EA-134F20E8E52C}" destId="{A30042F7-EF72-4749-A217-539FF95D6B1E}" srcOrd="1" destOrd="0" presId="urn:microsoft.com/office/officeart/2005/8/layout/orgChart1"/>
    <dgm:cxn modelId="{79E878F7-2242-4B7D-B5D5-1A3074E57181}" type="presParOf" srcId="{D824CF4D-0EC3-427D-B4EA-134F20E8E52C}" destId="{4A4193FE-8FAE-4A1A-824E-95712560C7C4}" srcOrd="2" destOrd="0" presId="urn:microsoft.com/office/officeart/2005/8/layout/orgChart1"/>
    <dgm:cxn modelId="{B6C62E03-5952-41B3-878A-D90F991330ED}" type="presParOf" srcId="{E2BDA7D6-D3E9-42AC-822F-50522626029E}" destId="{A56D91AF-2B08-4D58-BFB1-385BB8FD4B31}" srcOrd="2" destOrd="0" presId="urn:microsoft.com/office/officeart/2005/8/layout/orgChart1"/>
    <dgm:cxn modelId="{3FB33746-7F64-4E5C-B359-E9F27CBF69B4}" type="presParOf" srcId="{ED5031B9-A485-4279-B240-A7C77C801149}" destId="{DBA0A297-782E-449D-B371-166EEBD7673B}" srcOrd="4" destOrd="0" presId="urn:microsoft.com/office/officeart/2005/8/layout/orgChart1"/>
    <dgm:cxn modelId="{BCDC58DA-C27F-4B7B-A19D-A47903C8EBCD}" type="presParOf" srcId="{ED5031B9-A485-4279-B240-A7C77C801149}" destId="{F3213689-D9E3-4F99-99AD-4B984E85CEEC}" srcOrd="5" destOrd="0" presId="urn:microsoft.com/office/officeart/2005/8/layout/orgChart1"/>
    <dgm:cxn modelId="{DDA942C3-4D19-4C6B-BEA6-0D4A699DD232}" type="presParOf" srcId="{F3213689-D9E3-4F99-99AD-4B984E85CEEC}" destId="{C04DB354-6BDE-4426-AB49-310DB6CF8912}" srcOrd="0" destOrd="0" presId="urn:microsoft.com/office/officeart/2005/8/layout/orgChart1"/>
    <dgm:cxn modelId="{542A75E9-779E-490B-B843-2E9435F306CC}" type="presParOf" srcId="{C04DB354-6BDE-4426-AB49-310DB6CF8912}" destId="{13F8EE4C-28C7-4210-8531-A9F3625464D4}" srcOrd="0" destOrd="0" presId="urn:microsoft.com/office/officeart/2005/8/layout/orgChart1"/>
    <dgm:cxn modelId="{BC760F5E-F7EE-4CE9-8405-F1D9539470D6}" type="presParOf" srcId="{C04DB354-6BDE-4426-AB49-310DB6CF8912}" destId="{9A4972FE-C185-4C2B-95EE-047CAE42B7B7}" srcOrd="1" destOrd="0" presId="urn:microsoft.com/office/officeart/2005/8/layout/orgChart1"/>
    <dgm:cxn modelId="{D02A156C-4D4C-4B69-B4B8-40987AD1FC63}" type="presParOf" srcId="{F3213689-D9E3-4F99-99AD-4B984E85CEEC}" destId="{96EAD0A6-3C16-4156-9319-E9B526916566}" srcOrd="1" destOrd="0" presId="urn:microsoft.com/office/officeart/2005/8/layout/orgChart1"/>
    <dgm:cxn modelId="{3960693D-09E4-4CDC-9EAC-F63AF1B32670}" type="presParOf" srcId="{96EAD0A6-3C16-4156-9319-E9B526916566}" destId="{E3D32790-DCEC-46D7-9D66-C9ACDCB335D0}" srcOrd="0" destOrd="0" presId="urn:microsoft.com/office/officeart/2005/8/layout/orgChart1"/>
    <dgm:cxn modelId="{F7AF0CC5-6B47-4B2B-92A0-D32FAB734177}" type="presParOf" srcId="{96EAD0A6-3C16-4156-9319-E9B526916566}" destId="{DDF3060B-0DA6-42F2-8791-407FDC57C6A2}" srcOrd="1" destOrd="0" presId="urn:microsoft.com/office/officeart/2005/8/layout/orgChart1"/>
    <dgm:cxn modelId="{770CBECC-4286-49FA-9EBD-67332B214D0E}" type="presParOf" srcId="{DDF3060B-0DA6-42F2-8791-407FDC57C6A2}" destId="{31F56A9A-B28E-4DFC-BE1C-200549CD9CE5}" srcOrd="0" destOrd="0" presId="urn:microsoft.com/office/officeart/2005/8/layout/orgChart1"/>
    <dgm:cxn modelId="{1A5506CC-5BA1-42CA-90B2-3D063EB337F8}" type="presParOf" srcId="{31F56A9A-B28E-4DFC-BE1C-200549CD9CE5}" destId="{5E35FC24-F99A-44C0-BDD3-B7CAE7DE25B3}" srcOrd="0" destOrd="0" presId="urn:microsoft.com/office/officeart/2005/8/layout/orgChart1"/>
    <dgm:cxn modelId="{7292B81C-3496-4E66-B026-8502AE253C6D}" type="presParOf" srcId="{31F56A9A-B28E-4DFC-BE1C-200549CD9CE5}" destId="{334CF570-308F-4853-923B-45F417E62DE0}" srcOrd="1" destOrd="0" presId="urn:microsoft.com/office/officeart/2005/8/layout/orgChart1"/>
    <dgm:cxn modelId="{74FBF5EC-E9E7-4C35-ACD0-97DCF4567326}" type="presParOf" srcId="{DDF3060B-0DA6-42F2-8791-407FDC57C6A2}" destId="{308136F9-D7C0-4439-ACBE-001C0EB047F9}" srcOrd="1" destOrd="0" presId="urn:microsoft.com/office/officeart/2005/8/layout/orgChart1"/>
    <dgm:cxn modelId="{8DFB9C8A-9CBD-4ECA-BE4B-2933EC8F06E5}" type="presParOf" srcId="{DDF3060B-0DA6-42F2-8791-407FDC57C6A2}" destId="{DBC3C19C-36B1-4F04-B4C2-3481EA99E78D}" srcOrd="2" destOrd="0" presId="urn:microsoft.com/office/officeart/2005/8/layout/orgChart1"/>
    <dgm:cxn modelId="{12DD5202-508C-4598-81A2-9CBBA66BD527}" type="presParOf" srcId="{96EAD0A6-3C16-4156-9319-E9B526916566}" destId="{9377118B-027C-44F5-8363-5CF1228F8ED4}" srcOrd="2" destOrd="0" presId="urn:microsoft.com/office/officeart/2005/8/layout/orgChart1"/>
    <dgm:cxn modelId="{472559D8-AD94-4B73-B284-04E8C06E14E8}" type="presParOf" srcId="{96EAD0A6-3C16-4156-9319-E9B526916566}" destId="{9D53875A-6366-4982-B0BC-E7FCD5044BAC}" srcOrd="3" destOrd="0" presId="urn:microsoft.com/office/officeart/2005/8/layout/orgChart1"/>
    <dgm:cxn modelId="{8154130D-0CB0-465B-B205-630BF8201621}" type="presParOf" srcId="{9D53875A-6366-4982-B0BC-E7FCD5044BAC}" destId="{A6B7402F-AB71-4AD1-B602-8A92FCD3A2C4}" srcOrd="0" destOrd="0" presId="urn:microsoft.com/office/officeart/2005/8/layout/orgChart1"/>
    <dgm:cxn modelId="{AF92A411-DF83-4C1A-81B0-DBA872A42AB0}" type="presParOf" srcId="{A6B7402F-AB71-4AD1-B602-8A92FCD3A2C4}" destId="{ED3FD36A-B83C-497D-A8D6-34F7208189FA}" srcOrd="0" destOrd="0" presId="urn:microsoft.com/office/officeart/2005/8/layout/orgChart1"/>
    <dgm:cxn modelId="{07709902-28A5-4641-A86A-FD1C486DD142}" type="presParOf" srcId="{A6B7402F-AB71-4AD1-B602-8A92FCD3A2C4}" destId="{101DE73F-E25E-4B74-8010-8A26C7ED7B78}" srcOrd="1" destOrd="0" presId="urn:microsoft.com/office/officeart/2005/8/layout/orgChart1"/>
    <dgm:cxn modelId="{1443FB53-9D2E-43DE-A313-BFE48125FBE4}" type="presParOf" srcId="{9D53875A-6366-4982-B0BC-E7FCD5044BAC}" destId="{25706E3C-FABF-43E7-A6B0-FD4C9F6E5CC5}" srcOrd="1" destOrd="0" presId="urn:microsoft.com/office/officeart/2005/8/layout/orgChart1"/>
    <dgm:cxn modelId="{242B9B04-43EA-4E7D-9A5B-0282BDA41294}" type="presParOf" srcId="{9D53875A-6366-4982-B0BC-E7FCD5044BAC}" destId="{5475AE83-710B-46B2-86A5-004C947CFDB7}" srcOrd="2" destOrd="0" presId="urn:microsoft.com/office/officeart/2005/8/layout/orgChart1"/>
    <dgm:cxn modelId="{A3B9DC30-412A-4254-950E-BEAF98E12BE5}" type="presParOf" srcId="{F3213689-D9E3-4F99-99AD-4B984E85CEEC}" destId="{DE7989FF-E3AB-408F-AFFD-4F6E77D17922}" srcOrd="2" destOrd="0" presId="urn:microsoft.com/office/officeart/2005/8/layout/orgChart1"/>
    <dgm:cxn modelId="{1DBCE8F8-65BA-45E7-800B-116646228E42}" type="presParOf" srcId="{ED5031B9-A485-4279-B240-A7C77C801149}" destId="{55F8CB2D-3965-4813-94C6-A02D6F472E06}" srcOrd="6" destOrd="0" presId="urn:microsoft.com/office/officeart/2005/8/layout/orgChart1"/>
    <dgm:cxn modelId="{4E33FEED-E050-4D0E-8AC2-ADC157A88C2E}" type="presParOf" srcId="{ED5031B9-A485-4279-B240-A7C77C801149}" destId="{2D2A5BDC-6A68-4FE3-B719-F6F80BA195D4}" srcOrd="7" destOrd="0" presId="urn:microsoft.com/office/officeart/2005/8/layout/orgChart1"/>
    <dgm:cxn modelId="{E964D91B-5075-4A25-960C-F0038151F2D1}" type="presParOf" srcId="{2D2A5BDC-6A68-4FE3-B719-F6F80BA195D4}" destId="{30CADC95-3766-4EB0-92DF-7D8F93AAF537}" srcOrd="0" destOrd="0" presId="urn:microsoft.com/office/officeart/2005/8/layout/orgChart1"/>
    <dgm:cxn modelId="{83B2643F-4E21-4D63-86AF-8C75C04B7C0A}" type="presParOf" srcId="{30CADC95-3766-4EB0-92DF-7D8F93AAF537}" destId="{D9C54CA2-1DDB-42A8-8A24-F60E1DBBCC26}" srcOrd="0" destOrd="0" presId="urn:microsoft.com/office/officeart/2005/8/layout/orgChart1"/>
    <dgm:cxn modelId="{1F97CC9F-D9C1-4B4F-9880-7FDC4EF97252}" type="presParOf" srcId="{30CADC95-3766-4EB0-92DF-7D8F93AAF537}" destId="{7F013379-880F-4D47-8F6C-A06F2E794FBD}" srcOrd="1" destOrd="0" presId="urn:microsoft.com/office/officeart/2005/8/layout/orgChart1"/>
    <dgm:cxn modelId="{CC47EB11-660A-4A09-8602-04D65DE8B576}" type="presParOf" srcId="{2D2A5BDC-6A68-4FE3-B719-F6F80BA195D4}" destId="{D4C4FEA6-FFF7-47CC-BF7F-B082A7D41B76}" srcOrd="1" destOrd="0" presId="urn:microsoft.com/office/officeart/2005/8/layout/orgChart1"/>
    <dgm:cxn modelId="{520CFDB3-058A-4F28-90AF-22E5C07F704E}" type="presParOf" srcId="{D4C4FEA6-FFF7-47CC-BF7F-B082A7D41B76}" destId="{6434FE4B-9810-4000-815C-765ECF6C1D1F}" srcOrd="0" destOrd="0" presId="urn:microsoft.com/office/officeart/2005/8/layout/orgChart1"/>
    <dgm:cxn modelId="{F6BE9F3E-E531-47AF-825D-1B6BB9D4ED71}" type="presParOf" srcId="{D4C4FEA6-FFF7-47CC-BF7F-B082A7D41B76}" destId="{21AC1309-FDAF-4EBF-8FA1-4B3BFFCC58FB}" srcOrd="1" destOrd="0" presId="urn:microsoft.com/office/officeart/2005/8/layout/orgChart1"/>
    <dgm:cxn modelId="{EF75BA68-87EF-45D8-A99D-B75215F13797}" type="presParOf" srcId="{21AC1309-FDAF-4EBF-8FA1-4B3BFFCC58FB}" destId="{7672FB9A-E4FE-47F7-B2A7-E8524CF3DE24}" srcOrd="0" destOrd="0" presId="urn:microsoft.com/office/officeart/2005/8/layout/orgChart1"/>
    <dgm:cxn modelId="{F3509A1E-763D-40B7-B842-C8F14DC1B37D}" type="presParOf" srcId="{7672FB9A-E4FE-47F7-B2A7-E8524CF3DE24}" destId="{C1631ECC-645D-4539-A576-9E01F454D89F}" srcOrd="0" destOrd="0" presId="urn:microsoft.com/office/officeart/2005/8/layout/orgChart1"/>
    <dgm:cxn modelId="{A92E621E-3569-4699-BD79-3102D37EF282}" type="presParOf" srcId="{7672FB9A-E4FE-47F7-B2A7-E8524CF3DE24}" destId="{6B177B5E-B626-447E-8035-982237D2E5CE}" srcOrd="1" destOrd="0" presId="urn:microsoft.com/office/officeart/2005/8/layout/orgChart1"/>
    <dgm:cxn modelId="{E4BFBD6B-98EE-494D-9F92-8839336889E3}" type="presParOf" srcId="{21AC1309-FDAF-4EBF-8FA1-4B3BFFCC58FB}" destId="{F0BCC1A8-B8FA-4E81-B00D-18A61293A938}" srcOrd="1" destOrd="0" presId="urn:microsoft.com/office/officeart/2005/8/layout/orgChart1"/>
    <dgm:cxn modelId="{2A252152-EDA3-4A68-85B6-EEF24019FC7F}" type="presParOf" srcId="{21AC1309-FDAF-4EBF-8FA1-4B3BFFCC58FB}" destId="{C642905B-0530-4FEF-A350-8090993CD82A}" srcOrd="2" destOrd="0" presId="urn:microsoft.com/office/officeart/2005/8/layout/orgChart1"/>
    <dgm:cxn modelId="{74584D12-1A7C-4375-945D-A7C96AF98D80}" type="presParOf" srcId="{2D2A5BDC-6A68-4FE3-B719-F6F80BA195D4}" destId="{85682348-8CBB-42B3-A98A-E6F80AA3B40A}" srcOrd="2" destOrd="0" presId="urn:microsoft.com/office/officeart/2005/8/layout/orgChart1"/>
    <dgm:cxn modelId="{1B3C7845-DE23-41CB-8817-0F3837F57DCC}" type="presParOf" srcId="{BBA0B70C-FB5E-4CCD-AAD8-1B2063962D37}" destId="{DCF43CC5-DB9F-403A-9818-6C9938634A1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BA1702C-54BF-4402-BAC3-926905EBBD07}" type="doc">
      <dgm:prSet loTypeId="urn:microsoft.com/office/officeart/2005/8/layout/orgChart1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hr-HR"/>
        </a:p>
      </dgm:t>
    </dgm:pt>
    <dgm:pt modelId="{220C8DCF-8844-4F17-86DE-34F1462FDA5F}">
      <dgm:prSet phldrT="[Text]"/>
      <dgm:spPr/>
      <dgm:t>
        <a:bodyPr/>
        <a:lstStyle/>
        <a:p>
          <a:r>
            <a:rPr lang="hr-HR" dirty="0" smtClean="0"/>
            <a:t>Topografske karte</a:t>
          </a:r>
          <a:endParaRPr lang="hr-HR" dirty="0"/>
        </a:p>
      </dgm:t>
    </dgm:pt>
    <dgm:pt modelId="{54862D13-168F-4962-9D50-D6413A06D054}" type="parTrans" cxnId="{9D11CF5C-2E43-4675-BD94-1BF98BBEBD76}">
      <dgm:prSet/>
      <dgm:spPr/>
      <dgm:t>
        <a:bodyPr/>
        <a:lstStyle/>
        <a:p>
          <a:endParaRPr lang="hr-HR"/>
        </a:p>
      </dgm:t>
    </dgm:pt>
    <dgm:pt modelId="{3338306C-4F74-46B5-A760-5ABE138968DB}" type="sibTrans" cxnId="{9D11CF5C-2E43-4675-BD94-1BF98BBEBD76}">
      <dgm:prSet/>
      <dgm:spPr/>
      <dgm:t>
        <a:bodyPr/>
        <a:lstStyle/>
        <a:p>
          <a:endParaRPr lang="hr-HR"/>
        </a:p>
      </dgm:t>
    </dgm:pt>
    <dgm:pt modelId="{9232F2D2-9FE4-4274-BC8A-CF7FFA9343EB}">
      <dgm:prSet phldrT="[Text]"/>
      <dgm:spPr/>
      <dgm:t>
        <a:bodyPr/>
        <a:lstStyle/>
        <a:p>
          <a:r>
            <a:rPr lang="hr-HR" dirty="0" smtClean="0"/>
            <a:t>Topometrijske karte </a:t>
          </a:r>
          <a:endParaRPr lang="hr-HR" dirty="0"/>
        </a:p>
      </dgm:t>
    </dgm:pt>
    <dgm:pt modelId="{7F7D6293-8B62-4F73-ABB8-3B3BC08BE48A}" type="parTrans" cxnId="{F512C59D-3428-438B-804E-9775E6D83066}">
      <dgm:prSet/>
      <dgm:spPr/>
      <dgm:t>
        <a:bodyPr/>
        <a:lstStyle/>
        <a:p>
          <a:endParaRPr lang="hr-HR"/>
        </a:p>
      </dgm:t>
    </dgm:pt>
    <dgm:pt modelId="{1F5AD7FF-49A8-4741-97E2-97E367D2FC3E}" type="sibTrans" cxnId="{F512C59D-3428-438B-804E-9775E6D83066}">
      <dgm:prSet/>
      <dgm:spPr/>
      <dgm:t>
        <a:bodyPr/>
        <a:lstStyle/>
        <a:p>
          <a:endParaRPr lang="hr-HR"/>
        </a:p>
      </dgm:t>
    </dgm:pt>
    <dgm:pt modelId="{1F152260-238E-426E-8597-1365AC68F3F5}">
      <dgm:prSet phldrT="[Text]"/>
      <dgm:spPr/>
      <dgm:t>
        <a:bodyPr/>
        <a:lstStyle/>
        <a:p>
          <a:r>
            <a:rPr lang="hr-HR" dirty="0" smtClean="0"/>
            <a:t>Pregledne geografske karte</a:t>
          </a:r>
          <a:endParaRPr lang="hr-HR" dirty="0"/>
        </a:p>
      </dgm:t>
    </dgm:pt>
    <dgm:pt modelId="{9A398CB7-CDD3-420D-97A7-531017A5F680}" type="parTrans" cxnId="{ADB1DC6B-18F2-4C15-B289-381DF7D94C57}">
      <dgm:prSet/>
      <dgm:spPr/>
      <dgm:t>
        <a:bodyPr/>
        <a:lstStyle/>
        <a:p>
          <a:endParaRPr lang="hr-HR"/>
        </a:p>
      </dgm:t>
    </dgm:pt>
    <dgm:pt modelId="{EAF1C06C-28BB-40BF-B973-1A31AD8E653D}" type="sibTrans" cxnId="{ADB1DC6B-18F2-4C15-B289-381DF7D94C57}">
      <dgm:prSet/>
      <dgm:spPr/>
      <dgm:t>
        <a:bodyPr/>
        <a:lstStyle/>
        <a:p>
          <a:endParaRPr lang="hr-HR"/>
        </a:p>
      </dgm:t>
    </dgm:pt>
    <dgm:pt modelId="{47BDBE17-ED0D-4282-BB24-4413B268F82A}">
      <dgm:prSet/>
      <dgm:spPr/>
      <dgm:t>
        <a:bodyPr/>
        <a:lstStyle/>
        <a:p>
          <a:r>
            <a:rPr lang="hr-HR" dirty="0" smtClean="0"/>
            <a:t>Pregledne topografske karte</a:t>
          </a:r>
          <a:endParaRPr lang="hr-HR" dirty="0"/>
        </a:p>
      </dgm:t>
    </dgm:pt>
    <dgm:pt modelId="{BFF14726-357A-466B-A361-B7679F1EECF0}" type="parTrans" cxnId="{F1685C02-8DBA-4B66-A42C-18E8712D610E}">
      <dgm:prSet/>
      <dgm:spPr/>
      <dgm:t>
        <a:bodyPr/>
        <a:lstStyle/>
        <a:p>
          <a:endParaRPr lang="hr-HR"/>
        </a:p>
      </dgm:t>
    </dgm:pt>
    <dgm:pt modelId="{C7C4E7A6-F113-4466-8C56-AE2DA01B474E}" type="sibTrans" cxnId="{F1685C02-8DBA-4B66-A42C-18E8712D610E}">
      <dgm:prSet/>
      <dgm:spPr/>
      <dgm:t>
        <a:bodyPr/>
        <a:lstStyle/>
        <a:p>
          <a:endParaRPr lang="hr-HR"/>
        </a:p>
      </dgm:t>
    </dgm:pt>
    <dgm:pt modelId="{46EA78F3-74F7-4674-8DFB-CFE78282FBFA}">
      <dgm:prSet/>
      <dgm:spPr/>
      <dgm:t>
        <a:bodyPr/>
        <a:lstStyle/>
        <a:p>
          <a:r>
            <a:rPr lang="hr-HR" dirty="0" smtClean="0"/>
            <a:t>Topografske detaljne karte</a:t>
          </a:r>
          <a:endParaRPr lang="hr-HR" dirty="0"/>
        </a:p>
      </dgm:t>
    </dgm:pt>
    <dgm:pt modelId="{F0CCF5B7-7B87-438B-BAD1-1BBC827D5AEF}" type="parTrans" cxnId="{DA5F3454-BDEF-4E70-9513-348E796DFC2F}">
      <dgm:prSet/>
      <dgm:spPr/>
      <dgm:t>
        <a:bodyPr/>
        <a:lstStyle/>
        <a:p>
          <a:endParaRPr lang="hr-HR"/>
        </a:p>
      </dgm:t>
    </dgm:pt>
    <dgm:pt modelId="{4EB16667-FCE6-4362-9B6D-8D9FB273636A}" type="sibTrans" cxnId="{DA5F3454-BDEF-4E70-9513-348E796DFC2F}">
      <dgm:prSet/>
      <dgm:spPr/>
      <dgm:t>
        <a:bodyPr/>
        <a:lstStyle/>
        <a:p>
          <a:endParaRPr lang="hr-HR"/>
        </a:p>
      </dgm:t>
    </dgm:pt>
    <dgm:pt modelId="{EAC68ABF-4578-42E5-A0AE-B63D7EE74D95}">
      <dgm:prSet/>
      <dgm:spPr/>
      <dgm:t>
        <a:bodyPr/>
        <a:lstStyle/>
        <a:p>
          <a:r>
            <a:rPr lang="hr-HR" dirty="0" smtClean="0"/>
            <a:t>1:100</a:t>
          </a:r>
          <a:endParaRPr lang="hr-HR" dirty="0"/>
        </a:p>
      </dgm:t>
    </dgm:pt>
    <dgm:pt modelId="{D63DB7C4-8CB0-4BF1-8575-31FF23827112}" type="parTrans" cxnId="{3185898A-F7C3-408A-AD67-DB1D1A0D140C}">
      <dgm:prSet/>
      <dgm:spPr/>
      <dgm:t>
        <a:bodyPr/>
        <a:lstStyle/>
        <a:p>
          <a:endParaRPr lang="hr-HR"/>
        </a:p>
      </dgm:t>
    </dgm:pt>
    <dgm:pt modelId="{ADA55EDB-F88C-4FCF-8730-E7F088B0A5BA}" type="sibTrans" cxnId="{3185898A-F7C3-408A-AD67-DB1D1A0D140C}">
      <dgm:prSet/>
      <dgm:spPr/>
      <dgm:t>
        <a:bodyPr/>
        <a:lstStyle/>
        <a:p>
          <a:endParaRPr lang="hr-HR"/>
        </a:p>
      </dgm:t>
    </dgm:pt>
    <dgm:pt modelId="{9EE55710-C997-48A2-B545-2B410456D971}">
      <dgm:prSet/>
      <dgm:spPr/>
      <dgm:t>
        <a:bodyPr/>
        <a:lstStyle/>
        <a:p>
          <a:r>
            <a:rPr lang="hr-HR" dirty="0" smtClean="0"/>
            <a:t>1:1000</a:t>
          </a:r>
          <a:endParaRPr lang="hr-HR" dirty="0"/>
        </a:p>
      </dgm:t>
    </dgm:pt>
    <dgm:pt modelId="{3B3A5EE2-787F-48A1-87AE-519CBF5146A6}" type="parTrans" cxnId="{6B92BBEA-7573-457C-AB5A-B2A9443ACC66}">
      <dgm:prSet/>
      <dgm:spPr/>
      <dgm:t>
        <a:bodyPr/>
        <a:lstStyle/>
        <a:p>
          <a:endParaRPr lang="hr-HR"/>
        </a:p>
      </dgm:t>
    </dgm:pt>
    <dgm:pt modelId="{AB0C8E74-A0F8-4C39-8499-785586FFC9E9}" type="sibTrans" cxnId="{6B92BBEA-7573-457C-AB5A-B2A9443ACC66}">
      <dgm:prSet/>
      <dgm:spPr/>
      <dgm:t>
        <a:bodyPr/>
        <a:lstStyle/>
        <a:p>
          <a:endParaRPr lang="hr-HR"/>
        </a:p>
      </dgm:t>
    </dgm:pt>
    <dgm:pt modelId="{6730A498-E6F8-435E-95BC-9D2AB5B956F5}">
      <dgm:prSet/>
      <dgm:spPr/>
      <dgm:t>
        <a:bodyPr/>
        <a:lstStyle/>
        <a:p>
          <a:r>
            <a:rPr lang="hr-HR" dirty="0" smtClean="0"/>
            <a:t>1:5000</a:t>
          </a:r>
          <a:endParaRPr lang="hr-HR" dirty="0"/>
        </a:p>
      </dgm:t>
    </dgm:pt>
    <dgm:pt modelId="{CB84F86C-7B75-46DE-8C23-92C3307AACAF}" type="parTrans" cxnId="{40A2748B-49E8-46C4-B336-F0B540B02296}">
      <dgm:prSet/>
      <dgm:spPr/>
      <dgm:t>
        <a:bodyPr/>
        <a:lstStyle/>
        <a:p>
          <a:endParaRPr lang="hr-HR"/>
        </a:p>
      </dgm:t>
    </dgm:pt>
    <dgm:pt modelId="{76455B95-642C-4A5C-84A0-C2F782A956D9}" type="sibTrans" cxnId="{40A2748B-49E8-46C4-B336-F0B540B02296}">
      <dgm:prSet/>
      <dgm:spPr/>
      <dgm:t>
        <a:bodyPr/>
        <a:lstStyle/>
        <a:p>
          <a:endParaRPr lang="hr-HR"/>
        </a:p>
      </dgm:t>
    </dgm:pt>
    <dgm:pt modelId="{945F4620-C31B-404B-A1AD-49B1E7E9A3E5}">
      <dgm:prSet/>
      <dgm:spPr/>
      <dgm:t>
        <a:bodyPr/>
        <a:lstStyle/>
        <a:p>
          <a:r>
            <a:rPr lang="hr-HR" dirty="0" smtClean="0"/>
            <a:t>1:10 000</a:t>
          </a:r>
          <a:endParaRPr lang="hr-HR" dirty="0"/>
        </a:p>
      </dgm:t>
    </dgm:pt>
    <dgm:pt modelId="{21A101BD-CBA0-4FFA-95FF-C3DAFAD7BBC6}" type="parTrans" cxnId="{44F39B29-E5F1-4874-BF27-1CA2F249A98D}">
      <dgm:prSet/>
      <dgm:spPr/>
      <dgm:t>
        <a:bodyPr/>
        <a:lstStyle/>
        <a:p>
          <a:endParaRPr lang="hr-HR"/>
        </a:p>
      </dgm:t>
    </dgm:pt>
    <dgm:pt modelId="{A74F93FD-AE65-43BF-B146-B9706C5EF06A}" type="sibTrans" cxnId="{44F39B29-E5F1-4874-BF27-1CA2F249A98D}">
      <dgm:prSet/>
      <dgm:spPr/>
      <dgm:t>
        <a:bodyPr/>
        <a:lstStyle/>
        <a:p>
          <a:endParaRPr lang="hr-HR"/>
        </a:p>
      </dgm:t>
    </dgm:pt>
    <dgm:pt modelId="{F721A7C5-3EF2-4ABB-8D3F-5B503C0F161F}">
      <dgm:prSet/>
      <dgm:spPr/>
      <dgm:t>
        <a:bodyPr/>
        <a:lstStyle/>
        <a:p>
          <a:r>
            <a:rPr lang="hr-HR" dirty="0" smtClean="0"/>
            <a:t>1:25000</a:t>
          </a:r>
          <a:endParaRPr lang="hr-HR" dirty="0"/>
        </a:p>
      </dgm:t>
    </dgm:pt>
    <dgm:pt modelId="{24AB9857-2B13-4AE1-BB05-23EEC4EA5ADB}" type="parTrans" cxnId="{A33B0BF0-002C-4538-958D-21E9627A4D1A}">
      <dgm:prSet/>
      <dgm:spPr/>
      <dgm:t>
        <a:bodyPr/>
        <a:lstStyle/>
        <a:p>
          <a:endParaRPr lang="hr-HR"/>
        </a:p>
      </dgm:t>
    </dgm:pt>
    <dgm:pt modelId="{55E9361B-C35D-4DD9-A8B1-C98D718F3AFF}" type="sibTrans" cxnId="{A33B0BF0-002C-4538-958D-21E9627A4D1A}">
      <dgm:prSet/>
      <dgm:spPr/>
      <dgm:t>
        <a:bodyPr/>
        <a:lstStyle/>
        <a:p>
          <a:endParaRPr lang="hr-HR"/>
        </a:p>
      </dgm:t>
    </dgm:pt>
    <dgm:pt modelId="{054676A1-4ECE-4E9F-9360-6B3FFB9802CE}">
      <dgm:prSet/>
      <dgm:spPr/>
      <dgm:t>
        <a:bodyPr/>
        <a:lstStyle/>
        <a:p>
          <a:r>
            <a:rPr lang="hr-HR" dirty="0" smtClean="0"/>
            <a:t>1:50 000</a:t>
          </a:r>
          <a:endParaRPr lang="hr-HR" dirty="0"/>
        </a:p>
      </dgm:t>
    </dgm:pt>
    <dgm:pt modelId="{DC83D65E-E4D1-4FEA-BDAE-C6D84FBF6955}" type="parTrans" cxnId="{54230400-C620-468A-A6C5-CE90ECBEA6B2}">
      <dgm:prSet/>
      <dgm:spPr/>
      <dgm:t>
        <a:bodyPr/>
        <a:lstStyle/>
        <a:p>
          <a:endParaRPr lang="hr-HR"/>
        </a:p>
      </dgm:t>
    </dgm:pt>
    <dgm:pt modelId="{27158A85-E0B5-4A0C-84E2-FA0C64533A28}" type="sibTrans" cxnId="{54230400-C620-468A-A6C5-CE90ECBEA6B2}">
      <dgm:prSet/>
      <dgm:spPr/>
      <dgm:t>
        <a:bodyPr/>
        <a:lstStyle/>
        <a:p>
          <a:endParaRPr lang="hr-HR"/>
        </a:p>
      </dgm:t>
    </dgm:pt>
    <dgm:pt modelId="{66003AE0-C414-4C30-8E1C-B82EA12D32B7}">
      <dgm:prSet/>
      <dgm:spPr/>
      <dgm:t>
        <a:bodyPr/>
        <a:lstStyle/>
        <a:p>
          <a:r>
            <a:rPr lang="hr-HR" dirty="0" smtClean="0"/>
            <a:t>1:100 000</a:t>
          </a:r>
          <a:endParaRPr lang="hr-HR" dirty="0"/>
        </a:p>
      </dgm:t>
    </dgm:pt>
    <dgm:pt modelId="{A2ADA709-E091-4337-A499-BEC3C973D83B}" type="parTrans" cxnId="{D7704436-512C-4D29-A5E3-666BE6464CA0}">
      <dgm:prSet/>
      <dgm:spPr/>
      <dgm:t>
        <a:bodyPr/>
        <a:lstStyle/>
        <a:p>
          <a:endParaRPr lang="hr-HR"/>
        </a:p>
      </dgm:t>
    </dgm:pt>
    <dgm:pt modelId="{54B43F88-2F77-40C4-AAA3-9EB442239D3A}" type="sibTrans" cxnId="{D7704436-512C-4D29-A5E3-666BE6464CA0}">
      <dgm:prSet/>
      <dgm:spPr/>
      <dgm:t>
        <a:bodyPr/>
        <a:lstStyle/>
        <a:p>
          <a:endParaRPr lang="hr-HR"/>
        </a:p>
      </dgm:t>
    </dgm:pt>
    <dgm:pt modelId="{DDA9FDBA-B69B-4E03-87F3-A19E254BE274}">
      <dgm:prSet/>
      <dgm:spPr/>
      <dgm:t>
        <a:bodyPr/>
        <a:lstStyle/>
        <a:p>
          <a:r>
            <a:rPr lang="hr-HR" dirty="0" smtClean="0"/>
            <a:t>&gt;1: 100 000</a:t>
          </a:r>
          <a:endParaRPr lang="hr-HR" dirty="0"/>
        </a:p>
      </dgm:t>
    </dgm:pt>
    <dgm:pt modelId="{6648362C-9075-40AC-9BDC-5CFF18564F65}" type="parTrans" cxnId="{CD669BD0-D224-49B0-824E-455DB66C8D39}">
      <dgm:prSet/>
      <dgm:spPr/>
      <dgm:t>
        <a:bodyPr/>
        <a:lstStyle/>
        <a:p>
          <a:endParaRPr lang="hr-HR"/>
        </a:p>
      </dgm:t>
    </dgm:pt>
    <dgm:pt modelId="{4F56CFA4-55A8-477C-A458-78FCD187A34F}" type="sibTrans" cxnId="{CD669BD0-D224-49B0-824E-455DB66C8D39}">
      <dgm:prSet/>
      <dgm:spPr/>
      <dgm:t>
        <a:bodyPr/>
        <a:lstStyle/>
        <a:p>
          <a:endParaRPr lang="hr-HR"/>
        </a:p>
      </dgm:t>
    </dgm:pt>
    <dgm:pt modelId="{A3050474-00CF-4C41-AACF-35EB4BB75DE9}">
      <dgm:prSet/>
      <dgm:spPr/>
      <dgm:t>
        <a:bodyPr/>
        <a:lstStyle/>
        <a:p>
          <a:r>
            <a:rPr lang="hr-HR" dirty="0" smtClean="0"/>
            <a:t>1: 500 000</a:t>
          </a:r>
          <a:endParaRPr lang="hr-HR" dirty="0"/>
        </a:p>
      </dgm:t>
    </dgm:pt>
    <dgm:pt modelId="{3BBCA5B5-0674-4759-8259-1CC95D9FCAE4}" type="parTrans" cxnId="{78F23596-4E36-4792-8B8F-710C1F2E7103}">
      <dgm:prSet/>
      <dgm:spPr/>
      <dgm:t>
        <a:bodyPr/>
        <a:lstStyle/>
        <a:p>
          <a:endParaRPr lang="hr-HR"/>
        </a:p>
      </dgm:t>
    </dgm:pt>
    <dgm:pt modelId="{30ADAB40-7C82-43DE-8E46-2038DEBFB4F2}" type="sibTrans" cxnId="{78F23596-4E36-4792-8B8F-710C1F2E7103}">
      <dgm:prSet/>
      <dgm:spPr/>
      <dgm:t>
        <a:bodyPr/>
        <a:lstStyle/>
        <a:p>
          <a:endParaRPr lang="hr-HR"/>
        </a:p>
      </dgm:t>
    </dgm:pt>
    <dgm:pt modelId="{4515B932-A6A4-4F7A-BF05-871F9581DF33}">
      <dgm:prSet/>
      <dgm:spPr/>
      <dgm:t>
        <a:bodyPr/>
        <a:lstStyle/>
        <a:p>
          <a:r>
            <a:rPr lang="hr-HR" dirty="0" smtClean="0"/>
            <a:t>&gt;1:500 000</a:t>
          </a:r>
        </a:p>
      </dgm:t>
    </dgm:pt>
    <dgm:pt modelId="{15F767A7-5E98-4BFA-BEA6-C15FA9C8D6A9}" type="parTrans" cxnId="{67F788FB-4F90-431B-BB37-5859454259EC}">
      <dgm:prSet/>
      <dgm:spPr/>
      <dgm:t>
        <a:bodyPr/>
        <a:lstStyle/>
        <a:p>
          <a:endParaRPr lang="hr-HR"/>
        </a:p>
      </dgm:t>
    </dgm:pt>
    <dgm:pt modelId="{DB8666EA-0B1B-4C58-A17C-35A6EBE31F72}" type="sibTrans" cxnId="{67F788FB-4F90-431B-BB37-5859454259EC}">
      <dgm:prSet/>
      <dgm:spPr/>
      <dgm:t>
        <a:bodyPr/>
        <a:lstStyle/>
        <a:p>
          <a:endParaRPr lang="hr-HR"/>
        </a:p>
      </dgm:t>
    </dgm:pt>
    <dgm:pt modelId="{68D6693F-44B7-4401-A3A0-F3C4058B93BF}" type="pres">
      <dgm:prSet presAssocID="{5BA1702C-54BF-4402-BAC3-926905EBBD0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BBA0B70C-FB5E-4CCD-AAD8-1B2063962D37}" type="pres">
      <dgm:prSet presAssocID="{220C8DCF-8844-4F17-86DE-34F1462FDA5F}" presName="hierRoot1" presStyleCnt="0">
        <dgm:presLayoutVars>
          <dgm:hierBranch val="init"/>
        </dgm:presLayoutVars>
      </dgm:prSet>
      <dgm:spPr/>
    </dgm:pt>
    <dgm:pt modelId="{C247E714-6D7D-41F2-A02C-6C3CDF03AB61}" type="pres">
      <dgm:prSet presAssocID="{220C8DCF-8844-4F17-86DE-34F1462FDA5F}" presName="rootComposite1" presStyleCnt="0"/>
      <dgm:spPr/>
    </dgm:pt>
    <dgm:pt modelId="{25073EBC-A3A2-4F71-8C10-8958A834506D}" type="pres">
      <dgm:prSet presAssocID="{220C8DCF-8844-4F17-86DE-34F1462FDA5F}" presName="rootText1" presStyleLbl="node0" presStyleIdx="0" presStyleCnt="1" custScaleY="70300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254BDDBD-BC33-46D7-8442-D77548F3EA45}" type="pres">
      <dgm:prSet presAssocID="{220C8DCF-8844-4F17-86DE-34F1462FDA5F}" presName="rootConnector1" presStyleLbl="node1" presStyleIdx="0" presStyleCnt="0"/>
      <dgm:spPr/>
      <dgm:t>
        <a:bodyPr/>
        <a:lstStyle/>
        <a:p>
          <a:endParaRPr lang="hr-HR"/>
        </a:p>
      </dgm:t>
    </dgm:pt>
    <dgm:pt modelId="{ED5031B9-A485-4279-B240-A7C77C801149}" type="pres">
      <dgm:prSet presAssocID="{220C8DCF-8844-4F17-86DE-34F1462FDA5F}" presName="hierChild2" presStyleCnt="0"/>
      <dgm:spPr/>
    </dgm:pt>
    <dgm:pt modelId="{357D6120-B9E7-4E68-8E7C-C9E4AE03D0A4}" type="pres">
      <dgm:prSet presAssocID="{7F7D6293-8B62-4F73-ABB8-3B3BC08BE48A}" presName="Name37" presStyleLbl="parChTrans1D2" presStyleIdx="0" presStyleCnt="4"/>
      <dgm:spPr/>
      <dgm:t>
        <a:bodyPr/>
        <a:lstStyle/>
        <a:p>
          <a:endParaRPr lang="hr-HR"/>
        </a:p>
      </dgm:t>
    </dgm:pt>
    <dgm:pt modelId="{2215DB27-1EA8-4784-A08E-074161CAD4CD}" type="pres">
      <dgm:prSet presAssocID="{9232F2D2-9FE4-4274-BC8A-CF7FFA9343EB}" presName="hierRoot2" presStyleCnt="0">
        <dgm:presLayoutVars>
          <dgm:hierBranch val="init"/>
        </dgm:presLayoutVars>
      </dgm:prSet>
      <dgm:spPr/>
    </dgm:pt>
    <dgm:pt modelId="{2AD0AB6F-67A5-42F0-A712-00DCCB58F4D4}" type="pres">
      <dgm:prSet presAssocID="{9232F2D2-9FE4-4274-BC8A-CF7FFA9343EB}" presName="rootComposite" presStyleCnt="0"/>
      <dgm:spPr/>
    </dgm:pt>
    <dgm:pt modelId="{EF33617C-7043-48B2-BF7D-E610D75A98B1}" type="pres">
      <dgm:prSet presAssocID="{9232F2D2-9FE4-4274-BC8A-CF7FFA9343EB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3F44EF1D-9805-4E33-B3A3-D7F6E62B577F}" type="pres">
      <dgm:prSet presAssocID="{9232F2D2-9FE4-4274-BC8A-CF7FFA9343EB}" presName="rootConnector" presStyleLbl="node2" presStyleIdx="0" presStyleCnt="4"/>
      <dgm:spPr/>
      <dgm:t>
        <a:bodyPr/>
        <a:lstStyle/>
        <a:p>
          <a:endParaRPr lang="hr-HR"/>
        </a:p>
      </dgm:t>
    </dgm:pt>
    <dgm:pt modelId="{71DADEBE-B2EF-4D3B-9012-FE914377E740}" type="pres">
      <dgm:prSet presAssocID="{9232F2D2-9FE4-4274-BC8A-CF7FFA9343EB}" presName="hierChild4" presStyleCnt="0"/>
      <dgm:spPr/>
    </dgm:pt>
    <dgm:pt modelId="{1A444F90-7E89-40F6-BE1B-20F80B4A5FEA}" type="pres">
      <dgm:prSet presAssocID="{D63DB7C4-8CB0-4BF1-8575-31FF23827112}" presName="Name37" presStyleLbl="parChTrans1D3" presStyleIdx="0" presStyleCnt="10"/>
      <dgm:spPr/>
      <dgm:t>
        <a:bodyPr/>
        <a:lstStyle/>
        <a:p>
          <a:endParaRPr lang="hr-HR"/>
        </a:p>
      </dgm:t>
    </dgm:pt>
    <dgm:pt modelId="{3331F40E-FB9F-4C08-8B54-D9238AA85C05}" type="pres">
      <dgm:prSet presAssocID="{EAC68ABF-4578-42E5-A0AE-B63D7EE74D95}" presName="hierRoot2" presStyleCnt="0">
        <dgm:presLayoutVars>
          <dgm:hierBranch val="init"/>
        </dgm:presLayoutVars>
      </dgm:prSet>
      <dgm:spPr/>
    </dgm:pt>
    <dgm:pt modelId="{07E81886-DF8C-4E25-A736-C3BC1465C7E9}" type="pres">
      <dgm:prSet presAssocID="{EAC68ABF-4578-42E5-A0AE-B63D7EE74D95}" presName="rootComposite" presStyleCnt="0"/>
      <dgm:spPr/>
    </dgm:pt>
    <dgm:pt modelId="{0CEE3164-C26B-4278-9860-D1437F68C340}" type="pres">
      <dgm:prSet presAssocID="{EAC68ABF-4578-42E5-A0AE-B63D7EE74D95}" presName="rootText" presStyleLbl="node3" presStyleIdx="0" presStyleCnt="10" custAng="10800000" custFlipVert="1" custScaleX="75538" custScaleY="46229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1D9B8F8-8CF6-4482-9C89-C551EBB89686}" type="pres">
      <dgm:prSet presAssocID="{EAC68ABF-4578-42E5-A0AE-B63D7EE74D95}" presName="rootConnector" presStyleLbl="node3" presStyleIdx="0" presStyleCnt="10"/>
      <dgm:spPr/>
      <dgm:t>
        <a:bodyPr/>
        <a:lstStyle/>
        <a:p>
          <a:endParaRPr lang="hr-HR"/>
        </a:p>
      </dgm:t>
    </dgm:pt>
    <dgm:pt modelId="{04694F5C-6228-449C-9FE5-02ED7F12E0D9}" type="pres">
      <dgm:prSet presAssocID="{EAC68ABF-4578-42E5-A0AE-B63D7EE74D95}" presName="hierChild4" presStyleCnt="0"/>
      <dgm:spPr/>
    </dgm:pt>
    <dgm:pt modelId="{1C7D3525-08FD-4C49-9A37-35C95120999B}" type="pres">
      <dgm:prSet presAssocID="{EAC68ABF-4578-42E5-A0AE-B63D7EE74D95}" presName="hierChild5" presStyleCnt="0"/>
      <dgm:spPr/>
    </dgm:pt>
    <dgm:pt modelId="{241F8BA5-14AF-4FB6-8D07-7698074F022F}" type="pres">
      <dgm:prSet presAssocID="{3B3A5EE2-787F-48A1-87AE-519CBF5146A6}" presName="Name37" presStyleLbl="parChTrans1D3" presStyleIdx="1" presStyleCnt="10"/>
      <dgm:spPr/>
      <dgm:t>
        <a:bodyPr/>
        <a:lstStyle/>
        <a:p>
          <a:endParaRPr lang="hr-HR"/>
        </a:p>
      </dgm:t>
    </dgm:pt>
    <dgm:pt modelId="{EA287817-3E48-436B-85AF-591061978325}" type="pres">
      <dgm:prSet presAssocID="{9EE55710-C997-48A2-B545-2B410456D971}" presName="hierRoot2" presStyleCnt="0">
        <dgm:presLayoutVars>
          <dgm:hierBranch val="init"/>
        </dgm:presLayoutVars>
      </dgm:prSet>
      <dgm:spPr/>
    </dgm:pt>
    <dgm:pt modelId="{5B12D8ED-B592-446B-8E1E-7ABF221AF29F}" type="pres">
      <dgm:prSet presAssocID="{9EE55710-C997-48A2-B545-2B410456D971}" presName="rootComposite" presStyleCnt="0"/>
      <dgm:spPr/>
    </dgm:pt>
    <dgm:pt modelId="{2C546189-8BC7-4A22-8408-39252F718C46}" type="pres">
      <dgm:prSet presAssocID="{9EE55710-C997-48A2-B545-2B410456D971}" presName="rootText" presStyleLbl="node3" presStyleIdx="1" presStyleCnt="10" custAng="10800000" custFlipVert="1" custScaleX="81654" custScaleY="43616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2753B30E-537B-46D8-8DE8-260F5F59CA1A}" type="pres">
      <dgm:prSet presAssocID="{9EE55710-C997-48A2-B545-2B410456D971}" presName="rootConnector" presStyleLbl="node3" presStyleIdx="1" presStyleCnt="10"/>
      <dgm:spPr/>
      <dgm:t>
        <a:bodyPr/>
        <a:lstStyle/>
        <a:p>
          <a:endParaRPr lang="hr-HR"/>
        </a:p>
      </dgm:t>
    </dgm:pt>
    <dgm:pt modelId="{C082B073-AD99-4519-9002-74AB8C4E69BB}" type="pres">
      <dgm:prSet presAssocID="{9EE55710-C997-48A2-B545-2B410456D971}" presName="hierChild4" presStyleCnt="0"/>
      <dgm:spPr/>
    </dgm:pt>
    <dgm:pt modelId="{1BEE899A-387A-40DD-805F-63C9D97AB84D}" type="pres">
      <dgm:prSet presAssocID="{9EE55710-C997-48A2-B545-2B410456D971}" presName="hierChild5" presStyleCnt="0"/>
      <dgm:spPr/>
    </dgm:pt>
    <dgm:pt modelId="{4DC74034-90D8-47E3-96F9-FFA4C53D00AE}" type="pres">
      <dgm:prSet presAssocID="{CB84F86C-7B75-46DE-8C23-92C3307AACAF}" presName="Name37" presStyleLbl="parChTrans1D3" presStyleIdx="2" presStyleCnt="10"/>
      <dgm:spPr/>
      <dgm:t>
        <a:bodyPr/>
        <a:lstStyle/>
        <a:p>
          <a:endParaRPr lang="hr-HR"/>
        </a:p>
      </dgm:t>
    </dgm:pt>
    <dgm:pt modelId="{2159676D-EFF4-4D2C-B427-E42A189C9237}" type="pres">
      <dgm:prSet presAssocID="{6730A498-E6F8-435E-95BC-9D2AB5B956F5}" presName="hierRoot2" presStyleCnt="0">
        <dgm:presLayoutVars>
          <dgm:hierBranch val="init"/>
        </dgm:presLayoutVars>
      </dgm:prSet>
      <dgm:spPr/>
    </dgm:pt>
    <dgm:pt modelId="{F75BE086-A6A1-4A80-8ED7-CFBDA06EDC9A}" type="pres">
      <dgm:prSet presAssocID="{6730A498-E6F8-435E-95BC-9D2AB5B956F5}" presName="rootComposite" presStyleCnt="0"/>
      <dgm:spPr/>
    </dgm:pt>
    <dgm:pt modelId="{2AEE5C08-0AD0-4B4F-974A-F587BD0D38DA}" type="pres">
      <dgm:prSet presAssocID="{6730A498-E6F8-435E-95BC-9D2AB5B956F5}" presName="rootText" presStyleLbl="node3" presStyleIdx="2" presStyleCnt="10" custScaleX="74501" custScaleY="3609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965ACB9D-B510-48D2-B237-B84E31713B14}" type="pres">
      <dgm:prSet presAssocID="{6730A498-E6F8-435E-95BC-9D2AB5B956F5}" presName="rootConnector" presStyleLbl="node3" presStyleIdx="2" presStyleCnt="10"/>
      <dgm:spPr/>
      <dgm:t>
        <a:bodyPr/>
        <a:lstStyle/>
        <a:p>
          <a:endParaRPr lang="hr-HR"/>
        </a:p>
      </dgm:t>
    </dgm:pt>
    <dgm:pt modelId="{A2BF9D63-C3D0-41E3-88A5-E9107FD49D7C}" type="pres">
      <dgm:prSet presAssocID="{6730A498-E6F8-435E-95BC-9D2AB5B956F5}" presName="hierChild4" presStyleCnt="0"/>
      <dgm:spPr/>
    </dgm:pt>
    <dgm:pt modelId="{8FC28791-CBF8-4560-B81F-FE51CAC90072}" type="pres">
      <dgm:prSet presAssocID="{6730A498-E6F8-435E-95BC-9D2AB5B956F5}" presName="hierChild5" presStyleCnt="0"/>
      <dgm:spPr/>
    </dgm:pt>
    <dgm:pt modelId="{F39F903E-0D9C-455F-9A67-0C2D49B82BD2}" type="pres">
      <dgm:prSet presAssocID="{21A101BD-CBA0-4FFA-95FF-C3DAFAD7BBC6}" presName="Name37" presStyleLbl="parChTrans1D3" presStyleIdx="3" presStyleCnt="10"/>
      <dgm:spPr/>
      <dgm:t>
        <a:bodyPr/>
        <a:lstStyle/>
        <a:p>
          <a:endParaRPr lang="hr-HR"/>
        </a:p>
      </dgm:t>
    </dgm:pt>
    <dgm:pt modelId="{95213F15-4E34-41A0-8507-704AE4AF1B56}" type="pres">
      <dgm:prSet presAssocID="{945F4620-C31B-404B-A1AD-49B1E7E9A3E5}" presName="hierRoot2" presStyleCnt="0">
        <dgm:presLayoutVars>
          <dgm:hierBranch val="init"/>
        </dgm:presLayoutVars>
      </dgm:prSet>
      <dgm:spPr/>
    </dgm:pt>
    <dgm:pt modelId="{70BB8587-A439-4B73-BAAF-EAE142982406}" type="pres">
      <dgm:prSet presAssocID="{945F4620-C31B-404B-A1AD-49B1E7E9A3E5}" presName="rootComposite" presStyleCnt="0"/>
      <dgm:spPr/>
    </dgm:pt>
    <dgm:pt modelId="{D60961BE-A80C-405C-A5A5-1BE92C1FFAB2}" type="pres">
      <dgm:prSet presAssocID="{945F4620-C31B-404B-A1AD-49B1E7E9A3E5}" presName="rootText" presStyleLbl="node3" presStyleIdx="3" presStyleCnt="10" custScaleX="79834" custScaleY="40328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972A710-1DE4-4ABC-8F7D-0122C269993C}" type="pres">
      <dgm:prSet presAssocID="{945F4620-C31B-404B-A1AD-49B1E7E9A3E5}" presName="rootConnector" presStyleLbl="node3" presStyleIdx="3" presStyleCnt="10"/>
      <dgm:spPr/>
      <dgm:t>
        <a:bodyPr/>
        <a:lstStyle/>
        <a:p>
          <a:endParaRPr lang="hr-HR"/>
        </a:p>
      </dgm:t>
    </dgm:pt>
    <dgm:pt modelId="{F05B4028-2533-4A41-AAD5-3B6855777F01}" type="pres">
      <dgm:prSet presAssocID="{945F4620-C31B-404B-A1AD-49B1E7E9A3E5}" presName="hierChild4" presStyleCnt="0"/>
      <dgm:spPr/>
    </dgm:pt>
    <dgm:pt modelId="{7881C3BC-F767-4438-8559-6ED10464EF53}" type="pres">
      <dgm:prSet presAssocID="{945F4620-C31B-404B-A1AD-49B1E7E9A3E5}" presName="hierChild5" presStyleCnt="0"/>
      <dgm:spPr/>
    </dgm:pt>
    <dgm:pt modelId="{698691CA-F51A-493A-B6FA-85584488DCD3}" type="pres">
      <dgm:prSet presAssocID="{9232F2D2-9FE4-4274-BC8A-CF7FFA9343EB}" presName="hierChild5" presStyleCnt="0"/>
      <dgm:spPr/>
    </dgm:pt>
    <dgm:pt modelId="{02676346-CA00-43EC-AC0C-265D579471E1}" type="pres">
      <dgm:prSet presAssocID="{F0CCF5B7-7B87-438B-BAD1-1BBC827D5AEF}" presName="Name37" presStyleLbl="parChTrans1D2" presStyleIdx="1" presStyleCnt="4"/>
      <dgm:spPr/>
      <dgm:t>
        <a:bodyPr/>
        <a:lstStyle/>
        <a:p>
          <a:endParaRPr lang="hr-HR"/>
        </a:p>
      </dgm:t>
    </dgm:pt>
    <dgm:pt modelId="{E2BDA7D6-D3E9-42AC-822F-50522626029E}" type="pres">
      <dgm:prSet presAssocID="{46EA78F3-74F7-4674-8DFB-CFE78282FBFA}" presName="hierRoot2" presStyleCnt="0">
        <dgm:presLayoutVars>
          <dgm:hierBranch val="init"/>
        </dgm:presLayoutVars>
      </dgm:prSet>
      <dgm:spPr/>
    </dgm:pt>
    <dgm:pt modelId="{674C5BE9-D5BE-49E9-A86A-2A617E52EB92}" type="pres">
      <dgm:prSet presAssocID="{46EA78F3-74F7-4674-8DFB-CFE78282FBFA}" presName="rootComposite" presStyleCnt="0"/>
      <dgm:spPr/>
    </dgm:pt>
    <dgm:pt modelId="{5A6FD3EA-5998-4023-B79D-294BCE84D1B4}" type="pres">
      <dgm:prSet presAssocID="{46EA78F3-74F7-4674-8DFB-CFE78282FBFA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4120541-6084-4E19-AF9D-A4A6B87CE78D}" type="pres">
      <dgm:prSet presAssocID="{46EA78F3-74F7-4674-8DFB-CFE78282FBFA}" presName="rootConnector" presStyleLbl="node2" presStyleIdx="1" presStyleCnt="4"/>
      <dgm:spPr/>
      <dgm:t>
        <a:bodyPr/>
        <a:lstStyle/>
        <a:p>
          <a:endParaRPr lang="hr-HR"/>
        </a:p>
      </dgm:t>
    </dgm:pt>
    <dgm:pt modelId="{0AF75955-66CA-4CC2-BE9E-99DE93C09AF9}" type="pres">
      <dgm:prSet presAssocID="{46EA78F3-74F7-4674-8DFB-CFE78282FBFA}" presName="hierChild4" presStyleCnt="0"/>
      <dgm:spPr/>
    </dgm:pt>
    <dgm:pt modelId="{C93C0441-F297-463C-B434-7485B6298E18}" type="pres">
      <dgm:prSet presAssocID="{24AB9857-2B13-4AE1-BB05-23EEC4EA5ADB}" presName="Name37" presStyleLbl="parChTrans1D3" presStyleIdx="4" presStyleCnt="10"/>
      <dgm:spPr/>
      <dgm:t>
        <a:bodyPr/>
        <a:lstStyle/>
        <a:p>
          <a:endParaRPr lang="hr-HR"/>
        </a:p>
      </dgm:t>
    </dgm:pt>
    <dgm:pt modelId="{14CB976B-CC13-4827-A7B6-79C75FB09500}" type="pres">
      <dgm:prSet presAssocID="{F721A7C5-3EF2-4ABB-8D3F-5B503C0F161F}" presName="hierRoot2" presStyleCnt="0">
        <dgm:presLayoutVars>
          <dgm:hierBranch val="init"/>
        </dgm:presLayoutVars>
      </dgm:prSet>
      <dgm:spPr/>
    </dgm:pt>
    <dgm:pt modelId="{3BAFD8E5-8FBE-4EC1-9B5A-7E0DFDDDC251}" type="pres">
      <dgm:prSet presAssocID="{F721A7C5-3EF2-4ABB-8D3F-5B503C0F161F}" presName="rootComposite" presStyleCnt="0"/>
      <dgm:spPr/>
    </dgm:pt>
    <dgm:pt modelId="{B473D85D-231B-4E59-8EF1-A0881F3CF117}" type="pres">
      <dgm:prSet presAssocID="{F721A7C5-3EF2-4ABB-8D3F-5B503C0F161F}" presName="rootText" presStyleLbl="node3" presStyleIdx="4" presStyleCnt="10" custScaleX="71000" custScaleY="4868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49C38506-4798-475F-BAF4-EF7BA3CCBACE}" type="pres">
      <dgm:prSet presAssocID="{F721A7C5-3EF2-4ABB-8D3F-5B503C0F161F}" presName="rootConnector" presStyleLbl="node3" presStyleIdx="4" presStyleCnt="10"/>
      <dgm:spPr/>
      <dgm:t>
        <a:bodyPr/>
        <a:lstStyle/>
        <a:p>
          <a:endParaRPr lang="hr-HR"/>
        </a:p>
      </dgm:t>
    </dgm:pt>
    <dgm:pt modelId="{30854EC4-9B82-4D16-9351-D955DE509AAE}" type="pres">
      <dgm:prSet presAssocID="{F721A7C5-3EF2-4ABB-8D3F-5B503C0F161F}" presName="hierChild4" presStyleCnt="0"/>
      <dgm:spPr/>
    </dgm:pt>
    <dgm:pt modelId="{99182C69-26A1-4D47-AD2F-BC8594A9AD60}" type="pres">
      <dgm:prSet presAssocID="{F721A7C5-3EF2-4ABB-8D3F-5B503C0F161F}" presName="hierChild5" presStyleCnt="0"/>
      <dgm:spPr/>
    </dgm:pt>
    <dgm:pt modelId="{8D03F5DA-70F3-4B38-9A45-7092834EECE0}" type="pres">
      <dgm:prSet presAssocID="{DC83D65E-E4D1-4FEA-BDAE-C6D84FBF6955}" presName="Name37" presStyleLbl="parChTrans1D3" presStyleIdx="5" presStyleCnt="10"/>
      <dgm:spPr/>
      <dgm:t>
        <a:bodyPr/>
        <a:lstStyle/>
        <a:p>
          <a:endParaRPr lang="hr-HR"/>
        </a:p>
      </dgm:t>
    </dgm:pt>
    <dgm:pt modelId="{E367F326-BC26-4BB9-9875-29A75FD9B9F8}" type="pres">
      <dgm:prSet presAssocID="{054676A1-4ECE-4E9F-9360-6B3FFB9802CE}" presName="hierRoot2" presStyleCnt="0">
        <dgm:presLayoutVars>
          <dgm:hierBranch val="init"/>
        </dgm:presLayoutVars>
      </dgm:prSet>
      <dgm:spPr/>
    </dgm:pt>
    <dgm:pt modelId="{5A2D8DD4-1DBC-4A8F-BB87-17B67E2F1A8F}" type="pres">
      <dgm:prSet presAssocID="{054676A1-4ECE-4E9F-9360-6B3FFB9802CE}" presName="rootComposite" presStyleCnt="0"/>
      <dgm:spPr/>
    </dgm:pt>
    <dgm:pt modelId="{98794289-B410-44CD-8D7A-960289F4C919}" type="pres">
      <dgm:prSet presAssocID="{054676A1-4ECE-4E9F-9360-6B3FFB9802CE}" presName="rootText" presStyleLbl="node3" presStyleIdx="5" presStyleCnt="10" custScaleX="71000" custScaleY="4868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C70435F8-4113-4303-8ED0-636EF26E2921}" type="pres">
      <dgm:prSet presAssocID="{054676A1-4ECE-4E9F-9360-6B3FFB9802CE}" presName="rootConnector" presStyleLbl="node3" presStyleIdx="5" presStyleCnt="10"/>
      <dgm:spPr/>
      <dgm:t>
        <a:bodyPr/>
        <a:lstStyle/>
        <a:p>
          <a:endParaRPr lang="hr-HR"/>
        </a:p>
      </dgm:t>
    </dgm:pt>
    <dgm:pt modelId="{EA83E5E4-EB16-4C03-863C-FD852DED3AE4}" type="pres">
      <dgm:prSet presAssocID="{054676A1-4ECE-4E9F-9360-6B3FFB9802CE}" presName="hierChild4" presStyleCnt="0"/>
      <dgm:spPr/>
    </dgm:pt>
    <dgm:pt modelId="{5789BF5A-11FF-4C20-A3C4-DE782E28ACF3}" type="pres">
      <dgm:prSet presAssocID="{054676A1-4ECE-4E9F-9360-6B3FFB9802CE}" presName="hierChild5" presStyleCnt="0"/>
      <dgm:spPr/>
    </dgm:pt>
    <dgm:pt modelId="{7FB31256-CFE0-4148-8E1C-553BF97ABA4A}" type="pres">
      <dgm:prSet presAssocID="{A2ADA709-E091-4337-A499-BEC3C973D83B}" presName="Name37" presStyleLbl="parChTrans1D3" presStyleIdx="6" presStyleCnt="10"/>
      <dgm:spPr/>
      <dgm:t>
        <a:bodyPr/>
        <a:lstStyle/>
        <a:p>
          <a:endParaRPr lang="hr-HR"/>
        </a:p>
      </dgm:t>
    </dgm:pt>
    <dgm:pt modelId="{D824CF4D-0EC3-427D-B4EA-134F20E8E52C}" type="pres">
      <dgm:prSet presAssocID="{66003AE0-C414-4C30-8E1C-B82EA12D32B7}" presName="hierRoot2" presStyleCnt="0">
        <dgm:presLayoutVars>
          <dgm:hierBranch val="init"/>
        </dgm:presLayoutVars>
      </dgm:prSet>
      <dgm:spPr/>
    </dgm:pt>
    <dgm:pt modelId="{7F033FCE-D074-4C34-84C2-3F4310150518}" type="pres">
      <dgm:prSet presAssocID="{66003AE0-C414-4C30-8E1C-B82EA12D32B7}" presName="rootComposite" presStyleCnt="0"/>
      <dgm:spPr/>
    </dgm:pt>
    <dgm:pt modelId="{901834A4-7530-4B0A-98D6-6C6083F9D301}" type="pres">
      <dgm:prSet presAssocID="{66003AE0-C414-4C30-8E1C-B82EA12D32B7}" presName="rootText" presStyleLbl="node3" presStyleIdx="6" presStyleCnt="10" custScaleX="71000" custScaleY="4868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42DD9934-2529-4DBF-9ED1-0ACE6DB9EF6E}" type="pres">
      <dgm:prSet presAssocID="{66003AE0-C414-4C30-8E1C-B82EA12D32B7}" presName="rootConnector" presStyleLbl="node3" presStyleIdx="6" presStyleCnt="10"/>
      <dgm:spPr/>
      <dgm:t>
        <a:bodyPr/>
        <a:lstStyle/>
        <a:p>
          <a:endParaRPr lang="hr-HR"/>
        </a:p>
      </dgm:t>
    </dgm:pt>
    <dgm:pt modelId="{A30042F7-EF72-4749-A217-539FF95D6B1E}" type="pres">
      <dgm:prSet presAssocID="{66003AE0-C414-4C30-8E1C-B82EA12D32B7}" presName="hierChild4" presStyleCnt="0"/>
      <dgm:spPr/>
    </dgm:pt>
    <dgm:pt modelId="{4A4193FE-8FAE-4A1A-824E-95712560C7C4}" type="pres">
      <dgm:prSet presAssocID="{66003AE0-C414-4C30-8E1C-B82EA12D32B7}" presName="hierChild5" presStyleCnt="0"/>
      <dgm:spPr/>
    </dgm:pt>
    <dgm:pt modelId="{A56D91AF-2B08-4D58-BFB1-385BB8FD4B31}" type="pres">
      <dgm:prSet presAssocID="{46EA78F3-74F7-4674-8DFB-CFE78282FBFA}" presName="hierChild5" presStyleCnt="0"/>
      <dgm:spPr/>
    </dgm:pt>
    <dgm:pt modelId="{DBA0A297-782E-449D-B371-166EEBD7673B}" type="pres">
      <dgm:prSet presAssocID="{BFF14726-357A-466B-A361-B7679F1EECF0}" presName="Name37" presStyleLbl="parChTrans1D2" presStyleIdx="2" presStyleCnt="4"/>
      <dgm:spPr/>
      <dgm:t>
        <a:bodyPr/>
        <a:lstStyle/>
        <a:p>
          <a:endParaRPr lang="hr-HR"/>
        </a:p>
      </dgm:t>
    </dgm:pt>
    <dgm:pt modelId="{F3213689-D9E3-4F99-99AD-4B984E85CEEC}" type="pres">
      <dgm:prSet presAssocID="{47BDBE17-ED0D-4282-BB24-4413B268F82A}" presName="hierRoot2" presStyleCnt="0">
        <dgm:presLayoutVars>
          <dgm:hierBranch val="init"/>
        </dgm:presLayoutVars>
      </dgm:prSet>
      <dgm:spPr/>
    </dgm:pt>
    <dgm:pt modelId="{C04DB354-6BDE-4426-AB49-310DB6CF8912}" type="pres">
      <dgm:prSet presAssocID="{47BDBE17-ED0D-4282-BB24-4413B268F82A}" presName="rootComposite" presStyleCnt="0"/>
      <dgm:spPr/>
    </dgm:pt>
    <dgm:pt modelId="{13F8EE4C-28C7-4210-8531-A9F3625464D4}" type="pres">
      <dgm:prSet presAssocID="{47BDBE17-ED0D-4282-BB24-4413B268F82A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9A4972FE-C185-4C2B-95EE-047CAE42B7B7}" type="pres">
      <dgm:prSet presAssocID="{47BDBE17-ED0D-4282-BB24-4413B268F82A}" presName="rootConnector" presStyleLbl="node2" presStyleIdx="2" presStyleCnt="4"/>
      <dgm:spPr/>
      <dgm:t>
        <a:bodyPr/>
        <a:lstStyle/>
        <a:p>
          <a:endParaRPr lang="hr-HR"/>
        </a:p>
      </dgm:t>
    </dgm:pt>
    <dgm:pt modelId="{96EAD0A6-3C16-4156-9319-E9B526916566}" type="pres">
      <dgm:prSet presAssocID="{47BDBE17-ED0D-4282-BB24-4413B268F82A}" presName="hierChild4" presStyleCnt="0"/>
      <dgm:spPr/>
    </dgm:pt>
    <dgm:pt modelId="{E3D32790-DCEC-46D7-9D66-C9ACDCB335D0}" type="pres">
      <dgm:prSet presAssocID="{6648362C-9075-40AC-9BDC-5CFF18564F65}" presName="Name37" presStyleLbl="parChTrans1D3" presStyleIdx="7" presStyleCnt="10"/>
      <dgm:spPr/>
      <dgm:t>
        <a:bodyPr/>
        <a:lstStyle/>
        <a:p>
          <a:endParaRPr lang="hr-HR"/>
        </a:p>
      </dgm:t>
    </dgm:pt>
    <dgm:pt modelId="{DDF3060B-0DA6-42F2-8791-407FDC57C6A2}" type="pres">
      <dgm:prSet presAssocID="{DDA9FDBA-B69B-4E03-87F3-A19E254BE274}" presName="hierRoot2" presStyleCnt="0">
        <dgm:presLayoutVars>
          <dgm:hierBranch val="init"/>
        </dgm:presLayoutVars>
      </dgm:prSet>
      <dgm:spPr/>
    </dgm:pt>
    <dgm:pt modelId="{31F56A9A-B28E-4DFC-BE1C-200549CD9CE5}" type="pres">
      <dgm:prSet presAssocID="{DDA9FDBA-B69B-4E03-87F3-A19E254BE274}" presName="rootComposite" presStyleCnt="0"/>
      <dgm:spPr/>
    </dgm:pt>
    <dgm:pt modelId="{5E35FC24-F99A-44C0-BDD3-B7CAE7DE25B3}" type="pres">
      <dgm:prSet presAssocID="{DDA9FDBA-B69B-4E03-87F3-A19E254BE274}" presName="rootText" presStyleLbl="node3" presStyleIdx="7" presStyleCnt="10" custScaleX="72761" custScaleY="4060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334CF570-308F-4853-923B-45F417E62DE0}" type="pres">
      <dgm:prSet presAssocID="{DDA9FDBA-B69B-4E03-87F3-A19E254BE274}" presName="rootConnector" presStyleLbl="node3" presStyleIdx="7" presStyleCnt="10"/>
      <dgm:spPr/>
      <dgm:t>
        <a:bodyPr/>
        <a:lstStyle/>
        <a:p>
          <a:endParaRPr lang="hr-HR"/>
        </a:p>
      </dgm:t>
    </dgm:pt>
    <dgm:pt modelId="{308136F9-D7C0-4439-ACBE-001C0EB047F9}" type="pres">
      <dgm:prSet presAssocID="{DDA9FDBA-B69B-4E03-87F3-A19E254BE274}" presName="hierChild4" presStyleCnt="0"/>
      <dgm:spPr/>
    </dgm:pt>
    <dgm:pt modelId="{DBC3C19C-36B1-4F04-B4C2-3481EA99E78D}" type="pres">
      <dgm:prSet presAssocID="{DDA9FDBA-B69B-4E03-87F3-A19E254BE274}" presName="hierChild5" presStyleCnt="0"/>
      <dgm:spPr/>
    </dgm:pt>
    <dgm:pt modelId="{9377118B-027C-44F5-8363-5CF1228F8ED4}" type="pres">
      <dgm:prSet presAssocID="{3BBCA5B5-0674-4759-8259-1CC95D9FCAE4}" presName="Name37" presStyleLbl="parChTrans1D3" presStyleIdx="8" presStyleCnt="10"/>
      <dgm:spPr/>
      <dgm:t>
        <a:bodyPr/>
        <a:lstStyle/>
        <a:p>
          <a:endParaRPr lang="hr-HR"/>
        </a:p>
      </dgm:t>
    </dgm:pt>
    <dgm:pt modelId="{9D53875A-6366-4982-B0BC-E7FCD5044BAC}" type="pres">
      <dgm:prSet presAssocID="{A3050474-00CF-4C41-AACF-35EB4BB75DE9}" presName="hierRoot2" presStyleCnt="0">
        <dgm:presLayoutVars>
          <dgm:hierBranch val="init"/>
        </dgm:presLayoutVars>
      </dgm:prSet>
      <dgm:spPr/>
    </dgm:pt>
    <dgm:pt modelId="{A6B7402F-AB71-4AD1-B602-8A92FCD3A2C4}" type="pres">
      <dgm:prSet presAssocID="{A3050474-00CF-4C41-AACF-35EB4BB75DE9}" presName="rootComposite" presStyleCnt="0"/>
      <dgm:spPr/>
    </dgm:pt>
    <dgm:pt modelId="{ED3FD36A-B83C-497D-A8D6-34F7208189FA}" type="pres">
      <dgm:prSet presAssocID="{A3050474-00CF-4C41-AACF-35EB4BB75DE9}" presName="rootText" presStyleLbl="node3" presStyleIdx="8" presStyleCnt="10" custScaleX="72761" custScaleY="4060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101DE73F-E25E-4B74-8010-8A26C7ED7B78}" type="pres">
      <dgm:prSet presAssocID="{A3050474-00CF-4C41-AACF-35EB4BB75DE9}" presName="rootConnector" presStyleLbl="node3" presStyleIdx="8" presStyleCnt="10"/>
      <dgm:spPr/>
      <dgm:t>
        <a:bodyPr/>
        <a:lstStyle/>
        <a:p>
          <a:endParaRPr lang="hr-HR"/>
        </a:p>
      </dgm:t>
    </dgm:pt>
    <dgm:pt modelId="{25706E3C-FABF-43E7-A6B0-FD4C9F6E5CC5}" type="pres">
      <dgm:prSet presAssocID="{A3050474-00CF-4C41-AACF-35EB4BB75DE9}" presName="hierChild4" presStyleCnt="0"/>
      <dgm:spPr/>
    </dgm:pt>
    <dgm:pt modelId="{5475AE83-710B-46B2-86A5-004C947CFDB7}" type="pres">
      <dgm:prSet presAssocID="{A3050474-00CF-4C41-AACF-35EB4BB75DE9}" presName="hierChild5" presStyleCnt="0"/>
      <dgm:spPr/>
    </dgm:pt>
    <dgm:pt modelId="{DE7989FF-E3AB-408F-AFFD-4F6E77D17922}" type="pres">
      <dgm:prSet presAssocID="{47BDBE17-ED0D-4282-BB24-4413B268F82A}" presName="hierChild5" presStyleCnt="0"/>
      <dgm:spPr/>
    </dgm:pt>
    <dgm:pt modelId="{55F8CB2D-3965-4813-94C6-A02D6F472E06}" type="pres">
      <dgm:prSet presAssocID="{9A398CB7-CDD3-420D-97A7-531017A5F680}" presName="Name37" presStyleLbl="parChTrans1D2" presStyleIdx="3" presStyleCnt="4"/>
      <dgm:spPr/>
      <dgm:t>
        <a:bodyPr/>
        <a:lstStyle/>
        <a:p>
          <a:endParaRPr lang="hr-HR"/>
        </a:p>
      </dgm:t>
    </dgm:pt>
    <dgm:pt modelId="{2D2A5BDC-6A68-4FE3-B719-F6F80BA195D4}" type="pres">
      <dgm:prSet presAssocID="{1F152260-238E-426E-8597-1365AC68F3F5}" presName="hierRoot2" presStyleCnt="0">
        <dgm:presLayoutVars>
          <dgm:hierBranch val="init"/>
        </dgm:presLayoutVars>
      </dgm:prSet>
      <dgm:spPr/>
    </dgm:pt>
    <dgm:pt modelId="{30CADC95-3766-4EB0-92DF-7D8F93AAF537}" type="pres">
      <dgm:prSet presAssocID="{1F152260-238E-426E-8597-1365AC68F3F5}" presName="rootComposite" presStyleCnt="0"/>
      <dgm:spPr/>
    </dgm:pt>
    <dgm:pt modelId="{D9C54CA2-1DDB-42A8-8A24-F60E1DBBCC26}" type="pres">
      <dgm:prSet presAssocID="{1F152260-238E-426E-8597-1365AC68F3F5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7F013379-880F-4D47-8F6C-A06F2E794FBD}" type="pres">
      <dgm:prSet presAssocID="{1F152260-238E-426E-8597-1365AC68F3F5}" presName="rootConnector" presStyleLbl="node2" presStyleIdx="3" presStyleCnt="4"/>
      <dgm:spPr/>
      <dgm:t>
        <a:bodyPr/>
        <a:lstStyle/>
        <a:p>
          <a:endParaRPr lang="hr-HR"/>
        </a:p>
      </dgm:t>
    </dgm:pt>
    <dgm:pt modelId="{D4C4FEA6-FFF7-47CC-BF7F-B082A7D41B76}" type="pres">
      <dgm:prSet presAssocID="{1F152260-238E-426E-8597-1365AC68F3F5}" presName="hierChild4" presStyleCnt="0"/>
      <dgm:spPr/>
    </dgm:pt>
    <dgm:pt modelId="{6434FE4B-9810-4000-815C-765ECF6C1D1F}" type="pres">
      <dgm:prSet presAssocID="{15F767A7-5E98-4BFA-BEA6-C15FA9C8D6A9}" presName="Name37" presStyleLbl="parChTrans1D3" presStyleIdx="9" presStyleCnt="10"/>
      <dgm:spPr/>
      <dgm:t>
        <a:bodyPr/>
        <a:lstStyle/>
        <a:p>
          <a:endParaRPr lang="hr-HR"/>
        </a:p>
      </dgm:t>
    </dgm:pt>
    <dgm:pt modelId="{21AC1309-FDAF-4EBF-8FA1-4B3BFFCC58FB}" type="pres">
      <dgm:prSet presAssocID="{4515B932-A6A4-4F7A-BF05-871F9581DF33}" presName="hierRoot2" presStyleCnt="0">
        <dgm:presLayoutVars>
          <dgm:hierBranch val="init"/>
        </dgm:presLayoutVars>
      </dgm:prSet>
      <dgm:spPr/>
    </dgm:pt>
    <dgm:pt modelId="{7672FB9A-E4FE-47F7-B2A7-E8524CF3DE24}" type="pres">
      <dgm:prSet presAssocID="{4515B932-A6A4-4F7A-BF05-871F9581DF33}" presName="rootComposite" presStyleCnt="0"/>
      <dgm:spPr/>
    </dgm:pt>
    <dgm:pt modelId="{C1631ECC-645D-4539-A576-9E01F454D89F}" type="pres">
      <dgm:prSet presAssocID="{4515B932-A6A4-4F7A-BF05-871F9581DF33}" presName="rootText" presStyleLbl="node3" presStyleIdx="9" presStyleCnt="10" custScaleX="89971" custScaleY="3556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B177B5E-B626-447E-8035-982237D2E5CE}" type="pres">
      <dgm:prSet presAssocID="{4515B932-A6A4-4F7A-BF05-871F9581DF33}" presName="rootConnector" presStyleLbl="node3" presStyleIdx="9" presStyleCnt="10"/>
      <dgm:spPr/>
      <dgm:t>
        <a:bodyPr/>
        <a:lstStyle/>
        <a:p>
          <a:endParaRPr lang="hr-HR"/>
        </a:p>
      </dgm:t>
    </dgm:pt>
    <dgm:pt modelId="{F0BCC1A8-B8FA-4E81-B00D-18A61293A938}" type="pres">
      <dgm:prSet presAssocID="{4515B932-A6A4-4F7A-BF05-871F9581DF33}" presName="hierChild4" presStyleCnt="0"/>
      <dgm:spPr/>
    </dgm:pt>
    <dgm:pt modelId="{C642905B-0530-4FEF-A350-8090993CD82A}" type="pres">
      <dgm:prSet presAssocID="{4515B932-A6A4-4F7A-BF05-871F9581DF33}" presName="hierChild5" presStyleCnt="0"/>
      <dgm:spPr/>
    </dgm:pt>
    <dgm:pt modelId="{85682348-8CBB-42B3-A98A-E6F80AA3B40A}" type="pres">
      <dgm:prSet presAssocID="{1F152260-238E-426E-8597-1365AC68F3F5}" presName="hierChild5" presStyleCnt="0"/>
      <dgm:spPr/>
    </dgm:pt>
    <dgm:pt modelId="{DCF43CC5-DB9F-403A-9818-6C9938634A1D}" type="pres">
      <dgm:prSet presAssocID="{220C8DCF-8844-4F17-86DE-34F1462FDA5F}" presName="hierChild3" presStyleCnt="0"/>
      <dgm:spPr/>
    </dgm:pt>
  </dgm:ptLst>
  <dgm:cxnLst>
    <dgm:cxn modelId="{897CA61C-E42B-459E-94D1-809EBF873738}" type="presOf" srcId="{6730A498-E6F8-435E-95BC-9D2AB5B956F5}" destId="{2AEE5C08-0AD0-4B4F-974A-F587BD0D38DA}" srcOrd="0" destOrd="0" presId="urn:microsoft.com/office/officeart/2005/8/layout/orgChart1"/>
    <dgm:cxn modelId="{0CDD66CF-0B54-426F-A62A-3FD0E624B3F3}" type="presOf" srcId="{DDA9FDBA-B69B-4E03-87F3-A19E254BE274}" destId="{5E35FC24-F99A-44C0-BDD3-B7CAE7DE25B3}" srcOrd="0" destOrd="0" presId="urn:microsoft.com/office/officeart/2005/8/layout/orgChart1"/>
    <dgm:cxn modelId="{22411B4A-E579-4E8D-B745-10AAE019E06D}" type="presOf" srcId="{945F4620-C31B-404B-A1AD-49B1E7E9A3E5}" destId="{B972A710-1DE4-4ABC-8F7D-0122C269993C}" srcOrd="1" destOrd="0" presId="urn:microsoft.com/office/officeart/2005/8/layout/orgChart1"/>
    <dgm:cxn modelId="{8B393118-D926-42A2-9524-F5ECA84E5EE2}" type="presOf" srcId="{66003AE0-C414-4C30-8E1C-B82EA12D32B7}" destId="{901834A4-7530-4B0A-98D6-6C6083F9D301}" srcOrd="0" destOrd="0" presId="urn:microsoft.com/office/officeart/2005/8/layout/orgChart1"/>
    <dgm:cxn modelId="{DA5F3454-BDEF-4E70-9513-348E796DFC2F}" srcId="{220C8DCF-8844-4F17-86DE-34F1462FDA5F}" destId="{46EA78F3-74F7-4674-8DFB-CFE78282FBFA}" srcOrd="1" destOrd="0" parTransId="{F0CCF5B7-7B87-438B-BAD1-1BBC827D5AEF}" sibTransId="{4EB16667-FCE6-4362-9B6D-8D9FB273636A}"/>
    <dgm:cxn modelId="{F1685C02-8DBA-4B66-A42C-18E8712D610E}" srcId="{220C8DCF-8844-4F17-86DE-34F1462FDA5F}" destId="{47BDBE17-ED0D-4282-BB24-4413B268F82A}" srcOrd="2" destOrd="0" parTransId="{BFF14726-357A-466B-A361-B7679F1EECF0}" sibTransId="{C7C4E7A6-F113-4466-8C56-AE2DA01B474E}"/>
    <dgm:cxn modelId="{5AA0EC1D-5FDC-471F-8715-760726DA0501}" type="presOf" srcId="{1F152260-238E-426E-8597-1365AC68F3F5}" destId="{D9C54CA2-1DDB-42A8-8A24-F60E1DBBCC26}" srcOrd="0" destOrd="0" presId="urn:microsoft.com/office/officeart/2005/8/layout/orgChart1"/>
    <dgm:cxn modelId="{583EEC96-B315-41CC-9E51-365835EFA200}" type="presOf" srcId="{66003AE0-C414-4C30-8E1C-B82EA12D32B7}" destId="{42DD9934-2529-4DBF-9ED1-0ACE6DB9EF6E}" srcOrd="1" destOrd="0" presId="urn:microsoft.com/office/officeart/2005/8/layout/orgChart1"/>
    <dgm:cxn modelId="{DB594064-F525-4EC7-B871-FCFCC01C45CC}" type="presOf" srcId="{9232F2D2-9FE4-4274-BC8A-CF7FFA9343EB}" destId="{EF33617C-7043-48B2-BF7D-E610D75A98B1}" srcOrd="0" destOrd="0" presId="urn:microsoft.com/office/officeart/2005/8/layout/orgChart1"/>
    <dgm:cxn modelId="{78F23596-4E36-4792-8B8F-710C1F2E7103}" srcId="{47BDBE17-ED0D-4282-BB24-4413B268F82A}" destId="{A3050474-00CF-4C41-AACF-35EB4BB75DE9}" srcOrd="1" destOrd="0" parTransId="{3BBCA5B5-0674-4759-8259-1CC95D9FCAE4}" sibTransId="{30ADAB40-7C82-43DE-8E46-2038DEBFB4F2}"/>
    <dgm:cxn modelId="{96BAADFD-968B-4D9F-8741-01C0BB559526}" type="presOf" srcId="{3BBCA5B5-0674-4759-8259-1CC95D9FCAE4}" destId="{9377118B-027C-44F5-8363-5CF1228F8ED4}" srcOrd="0" destOrd="0" presId="urn:microsoft.com/office/officeart/2005/8/layout/orgChart1"/>
    <dgm:cxn modelId="{D7704436-512C-4D29-A5E3-666BE6464CA0}" srcId="{46EA78F3-74F7-4674-8DFB-CFE78282FBFA}" destId="{66003AE0-C414-4C30-8E1C-B82EA12D32B7}" srcOrd="2" destOrd="0" parTransId="{A2ADA709-E091-4337-A499-BEC3C973D83B}" sibTransId="{54B43F88-2F77-40C4-AAA3-9EB442239D3A}"/>
    <dgm:cxn modelId="{1CDCAF16-3F12-4965-AE3F-A9CA9F481FEF}" type="presOf" srcId="{054676A1-4ECE-4E9F-9360-6B3FFB9802CE}" destId="{98794289-B410-44CD-8D7A-960289F4C919}" srcOrd="0" destOrd="0" presId="urn:microsoft.com/office/officeart/2005/8/layout/orgChart1"/>
    <dgm:cxn modelId="{4B41C2DB-60C7-4DB2-B552-D857BF4552BD}" type="presOf" srcId="{4515B932-A6A4-4F7A-BF05-871F9581DF33}" destId="{C1631ECC-645D-4539-A576-9E01F454D89F}" srcOrd="0" destOrd="0" presId="urn:microsoft.com/office/officeart/2005/8/layout/orgChart1"/>
    <dgm:cxn modelId="{19B6B6EC-6723-4E69-98F8-537DE6853B28}" type="presOf" srcId="{6730A498-E6F8-435E-95BC-9D2AB5B956F5}" destId="{965ACB9D-B510-48D2-B237-B84E31713B14}" srcOrd="1" destOrd="0" presId="urn:microsoft.com/office/officeart/2005/8/layout/orgChart1"/>
    <dgm:cxn modelId="{5A714B0C-1D80-4900-BE20-029E2A9CC99B}" type="presOf" srcId="{220C8DCF-8844-4F17-86DE-34F1462FDA5F}" destId="{254BDDBD-BC33-46D7-8442-D77548F3EA45}" srcOrd="1" destOrd="0" presId="urn:microsoft.com/office/officeart/2005/8/layout/orgChart1"/>
    <dgm:cxn modelId="{19EDF456-F4DC-4244-9BDA-43ADAC442661}" type="presOf" srcId="{6648362C-9075-40AC-9BDC-5CFF18564F65}" destId="{E3D32790-DCEC-46D7-9D66-C9ACDCB335D0}" srcOrd="0" destOrd="0" presId="urn:microsoft.com/office/officeart/2005/8/layout/orgChart1"/>
    <dgm:cxn modelId="{56CE746B-597E-4BFD-B977-CE7A38F641DD}" type="presOf" srcId="{9EE55710-C997-48A2-B545-2B410456D971}" destId="{2C546189-8BC7-4A22-8408-39252F718C46}" srcOrd="0" destOrd="0" presId="urn:microsoft.com/office/officeart/2005/8/layout/orgChart1"/>
    <dgm:cxn modelId="{42659D79-2084-4BA5-83BE-94A673A3F8BC}" type="presOf" srcId="{945F4620-C31B-404B-A1AD-49B1E7E9A3E5}" destId="{D60961BE-A80C-405C-A5A5-1BE92C1FFAB2}" srcOrd="0" destOrd="0" presId="urn:microsoft.com/office/officeart/2005/8/layout/orgChart1"/>
    <dgm:cxn modelId="{54230400-C620-468A-A6C5-CE90ECBEA6B2}" srcId="{46EA78F3-74F7-4674-8DFB-CFE78282FBFA}" destId="{054676A1-4ECE-4E9F-9360-6B3FFB9802CE}" srcOrd="1" destOrd="0" parTransId="{DC83D65E-E4D1-4FEA-BDAE-C6D84FBF6955}" sibTransId="{27158A85-E0B5-4A0C-84E2-FA0C64533A28}"/>
    <dgm:cxn modelId="{F512C59D-3428-438B-804E-9775E6D83066}" srcId="{220C8DCF-8844-4F17-86DE-34F1462FDA5F}" destId="{9232F2D2-9FE4-4274-BC8A-CF7FFA9343EB}" srcOrd="0" destOrd="0" parTransId="{7F7D6293-8B62-4F73-ABB8-3B3BC08BE48A}" sibTransId="{1F5AD7FF-49A8-4741-97E2-97E367D2FC3E}"/>
    <dgm:cxn modelId="{04645704-527A-4929-B711-6CC6C0033E74}" type="presOf" srcId="{054676A1-4ECE-4E9F-9360-6B3FFB9802CE}" destId="{C70435F8-4113-4303-8ED0-636EF26E2921}" srcOrd="1" destOrd="0" presId="urn:microsoft.com/office/officeart/2005/8/layout/orgChart1"/>
    <dgm:cxn modelId="{EA243365-E145-4B0F-843B-B5BCF1568443}" type="presOf" srcId="{EAC68ABF-4578-42E5-A0AE-B63D7EE74D95}" destId="{81D9B8F8-8CF6-4482-9C89-C551EBB89686}" srcOrd="1" destOrd="0" presId="urn:microsoft.com/office/officeart/2005/8/layout/orgChart1"/>
    <dgm:cxn modelId="{CD669BD0-D224-49B0-824E-455DB66C8D39}" srcId="{47BDBE17-ED0D-4282-BB24-4413B268F82A}" destId="{DDA9FDBA-B69B-4E03-87F3-A19E254BE274}" srcOrd="0" destOrd="0" parTransId="{6648362C-9075-40AC-9BDC-5CFF18564F65}" sibTransId="{4F56CFA4-55A8-477C-A458-78FCD187A34F}"/>
    <dgm:cxn modelId="{201619DC-4AB5-4890-A791-5F3BAD56FE78}" type="presOf" srcId="{1F152260-238E-426E-8597-1365AC68F3F5}" destId="{7F013379-880F-4D47-8F6C-A06F2E794FBD}" srcOrd="1" destOrd="0" presId="urn:microsoft.com/office/officeart/2005/8/layout/orgChart1"/>
    <dgm:cxn modelId="{C07F544E-895F-47B1-A3D8-4514976E379B}" type="presOf" srcId="{F721A7C5-3EF2-4ABB-8D3F-5B503C0F161F}" destId="{49C38506-4798-475F-BAF4-EF7BA3CCBACE}" srcOrd="1" destOrd="0" presId="urn:microsoft.com/office/officeart/2005/8/layout/orgChart1"/>
    <dgm:cxn modelId="{830E73BF-11AD-4577-AD99-FA005675FAB6}" type="presOf" srcId="{3B3A5EE2-787F-48A1-87AE-519CBF5146A6}" destId="{241F8BA5-14AF-4FB6-8D07-7698074F022F}" srcOrd="0" destOrd="0" presId="urn:microsoft.com/office/officeart/2005/8/layout/orgChart1"/>
    <dgm:cxn modelId="{7B6DF8E7-71E9-4289-B697-BF1ABE363528}" type="presOf" srcId="{47BDBE17-ED0D-4282-BB24-4413B268F82A}" destId="{13F8EE4C-28C7-4210-8531-A9F3625464D4}" srcOrd="0" destOrd="0" presId="urn:microsoft.com/office/officeart/2005/8/layout/orgChart1"/>
    <dgm:cxn modelId="{50C514A9-8525-4F79-950E-04D23B7AC36F}" type="presOf" srcId="{DC83D65E-E4D1-4FEA-BDAE-C6D84FBF6955}" destId="{8D03F5DA-70F3-4B38-9A45-7092834EECE0}" srcOrd="0" destOrd="0" presId="urn:microsoft.com/office/officeart/2005/8/layout/orgChart1"/>
    <dgm:cxn modelId="{ADB1DC6B-18F2-4C15-B289-381DF7D94C57}" srcId="{220C8DCF-8844-4F17-86DE-34F1462FDA5F}" destId="{1F152260-238E-426E-8597-1365AC68F3F5}" srcOrd="3" destOrd="0" parTransId="{9A398CB7-CDD3-420D-97A7-531017A5F680}" sibTransId="{EAF1C06C-28BB-40BF-B973-1A31AD8E653D}"/>
    <dgm:cxn modelId="{26504F0C-DC0F-44BC-B5A9-DE8C9A3B107B}" type="presOf" srcId="{4515B932-A6A4-4F7A-BF05-871F9581DF33}" destId="{6B177B5E-B626-447E-8035-982237D2E5CE}" srcOrd="1" destOrd="0" presId="urn:microsoft.com/office/officeart/2005/8/layout/orgChart1"/>
    <dgm:cxn modelId="{2826E12B-9BC8-4907-8D61-C98B29B83270}" type="presOf" srcId="{24AB9857-2B13-4AE1-BB05-23EEC4EA5ADB}" destId="{C93C0441-F297-463C-B434-7485B6298E18}" srcOrd="0" destOrd="0" presId="urn:microsoft.com/office/officeart/2005/8/layout/orgChart1"/>
    <dgm:cxn modelId="{6B92BBEA-7573-457C-AB5A-B2A9443ACC66}" srcId="{9232F2D2-9FE4-4274-BC8A-CF7FFA9343EB}" destId="{9EE55710-C997-48A2-B545-2B410456D971}" srcOrd="1" destOrd="0" parTransId="{3B3A5EE2-787F-48A1-87AE-519CBF5146A6}" sibTransId="{AB0C8E74-A0F8-4C39-8499-785586FFC9E9}"/>
    <dgm:cxn modelId="{A018E569-2668-449C-9CD8-14389C7F083B}" type="presOf" srcId="{5BA1702C-54BF-4402-BAC3-926905EBBD07}" destId="{68D6693F-44B7-4401-A3A0-F3C4058B93BF}" srcOrd="0" destOrd="0" presId="urn:microsoft.com/office/officeart/2005/8/layout/orgChart1"/>
    <dgm:cxn modelId="{534BE2AA-B2D9-4AAB-919C-53775E9270DC}" type="presOf" srcId="{220C8DCF-8844-4F17-86DE-34F1462FDA5F}" destId="{25073EBC-A3A2-4F71-8C10-8958A834506D}" srcOrd="0" destOrd="0" presId="urn:microsoft.com/office/officeart/2005/8/layout/orgChart1"/>
    <dgm:cxn modelId="{67F788FB-4F90-431B-BB37-5859454259EC}" srcId="{1F152260-238E-426E-8597-1365AC68F3F5}" destId="{4515B932-A6A4-4F7A-BF05-871F9581DF33}" srcOrd="0" destOrd="0" parTransId="{15F767A7-5E98-4BFA-BEA6-C15FA9C8D6A9}" sibTransId="{DB8666EA-0B1B-4C58-A17C-35A6EBE31F72}"/>
    <dgm:cxn modelId="{28E3FE2F-4EF3-470C-B371-235F66866492}" type="presOf" srcId="{47BDBE17-ED0D-4282-BB24-4413B268F82A}" destId="{9A4972FE-C185-4C2B-95EE-047CAE42B7B7}" srcOrd="1" destOrd="0" presId="urn:microsoft.com/office/officeart/2005/8/layout/orgChart1"/>
    <dgm:cxn modelId="{1252A0CE-B0E0-4D47-BFF6-5A40F34DB30E}" type="presOf" srcId="{9A398CB7-CDD3-420D-97A7-531017A5F680}" destId="{55F8CB2D-3965-4813-94C6-A02D6F472E06}" srcOrd="0" destOrd="0" presId="urn:microsoft.com/office/officeart/2005/8/layout/orgChart1"/>
    <dgm:cxn modelId="{34BC2A54-15EC-46D0-8B23-075257AA9931}" type="presOf" srcId="{46EA78F3-74F7-4674-8DFB-CFE78282FBFA}" destId="{5A6FD3EA-5998-4023-B79D-294BCE84D1B4}" srcOrd="0" destOrd="0" presId="urn:microsoft.com/office/officeart/2005/8/layout/orgChart1"/>
    <dgm:cxn modelId="{40A2748B-49E8-46C4-B336-F0B540B02296}" srcId="{9232F2D2-9FE4-4274-BC8A-CF7FFA9343EB}" destId="{6730A498-E6F8-435E-95BC-9D2AB5B956F5}" srcOrd="2" destOrd="0" parTransId="{CB84F86C-7B75-46DE-8C23-92C3307AACAF}" sibTransId="{76455B95-642C-4A5C-84A0-C2F782A956D9}"/>
    <dgm:cxn modelId="{D744903A-7BD4-47EA-AF34-6ADAC91C9E00}" type="presOf" srcId="{BFF14726-357A-466B-A361-B7679F1EECF0}" destId="{DBA0A297-782E-449D-B371-166EEBD7673B}" srcOrd="0" destOrd="0" presId="urn:microsoft.com/office/officeart/2005/8/layout/orgChart1"/>
    <dgm:cxn modelId="{3C56D7D2-58EC-4C0A-8199-13D334C5ECEE}" type="presOf" srcId="{9EE55710-C997-48A2-B545-2B410456D971}" destId="{2753B30E-537B-46D8-8DE8-260F5F59CA1A}" srcOrd="1" destOrd="0" presId="urn:microsoft.com/office/officeart/2005/8/layout/orgChart1"/>
    <dgm:cxn modelId="{413DE5F4-C797-467A-AC54-133483A561BB}" type="presOf" srcId="{A3050474-00CF-4C41-AACF-35EB4BB75DE9}" destId="{ED3FD36A-B83C-497D-A8D6-34F7208189FA}" srcOrd="0" destOrd="0" presId="urn:microsoft.com/office/officeart/2005/8/layout/orgChart1"/>
    <dgm:cxn modelId="{6CB32FF6-9F4B-4631-B909-C826E0AF7838}" type="presOf" srcId="{DDA9FDBA-B69B-4E03-87F3-A19E254BE274}" destId="{334CF570-308F-4853-923B-45F417E62DE0}" srcOrd="1" destOrd="0" presId="urn:microsoft.com/office/officeart/2005/8/layout/orgChart1"/>
    <dgm:cxn modelId="{DFA3C657-B270-40B6-8331-21EE12D01496}" type="presOf" srcId="{EAC68ABF-4578-42E5-A0AE-B63D7EE74D95}" destId="{0CEE3164-C26B-4278-9860-D1437F68C340}" srcOrd="0" destOrd="0" presId="urn:microsoft.com/office/officeart/2005/8/layout/orgChart1"/>
    <dgm:cxn modelId="{2B9C125A-F158-4B5D-B391-A37ED3F9B308}" type="presOf" srcId="{F721A7C5-3EF2-4ABB-8D3F-5B503C0F161F}" destId="{B473D85D-231B-4E59-8EF1-A0881F3CF117}" srcOrd="0" destOrd="0" presId="urn:microsoft.com/office/officeart/2005/8/layout/orgChart1"/>
    <dgm:cxn modelId="{133C4B08-01FD-4421-88C4-287AD83B3C89}" type="presOf" srcId="{F0CCF5B7-7B87-438B-BAD1-1BBC827D5AEF}" destId="{02676346-CA00-43EC-AC0C-265D579471E1}" srcOrd="0" destOrd="0" presId="urn:microsoft.com/office/officeart/2005/8/layout/orgChart1"/>
    <dgm:cxn modelId="{44F39B29-E5F1-4874-BF27-1CA2F249A98D}" srcId="{9232F2D2-9FE4-4274-BC8A-CF7FFA9343EB}" destId="{945F4620-C31B-404B-A1AD-49B1E7E9A3E5}" srcOrd="3" destOrd="0" parTransId="{21A101BD-CBA0-4FFA-95FF-C3DAFAD7BBC6}" sibTransId="{A74F93FD-AE65-43BF-B146-B9706C5EF06A}"/>
    <dgm:cxn modelId="{8B8E60FA-35B5-449E-B1D6-DCD0D5BD9CD0}" type="presOf" srcId="{9232F2D2-9FE4-4274-BC8A-CF7FFA9343EB}" destId="{3F44EF1D-9805-4E33-B3A3-D7F6E62B577F}" srcOrd="1" destOrd="0" presId="urn:microsoft.com/office/officeart/2005/8/layout/orgChart1"/>
    <dgm:cxn modelId="{E17BA454-2F31-47CF-95BD-BC1C52B8966A}" type="presOf" srcId="{D63DB7C4-8CB0-4BF1-8575-31FF23827112}" destId="{1A444F90-7E89-40F6-BE1B-20F80B4A5FEA}" srcOrd="0" destOrd="0" presId="urn:microsoft.com/office/officeart/2005/8/layout/orgChart1"/>
    <dgm:cxn modelId="{9D11CF5C-2E43-4675-BD94-1BF98BBEBD76}" srcId="{5BA1702C-54BF-4402-BAC3-926905EBBD07}" destId="{220C8DCF-8844-4F17-86DE-34F1462FDA5F}" srcOrd="0" destOrd="0" parTransId="{54862D13-168F-4962-9D50-D6413A06D054}" sibTransId="{3338306C-4F74-46B5-A760-5ABE138968DB}"/>
    <dgm:cxn modelId="{3D4CCF3E-E9C8-4AC3-B4E8-844B537F149B}" type="presOf" srcId="{CB84F86C-7B75-46DE-8C23-92C3307AACAF}" destId="{4DC74034-90D8-47E3-96F9-FFA4C53D00AE}" srcOrd="0" destOrd="0" presId="urn:microsoft.com/office/officeart/2005/8/layout/orgChart1"/>
    <dgm:cxn modelId="{A33B0BF0-002C-4538-958D-21E9627A4D1A}" srcId="{46EA78F3-74F7-4674-8DFB-CFE78282FBFA}" destId="{F721A7C5-3EF2-4ABB-8D3F-5B503C0F161F}" srcOrd="0" destOrd="0" parTransId="{24AB9857-2B13-4AE1-BB05-23EEC4EA5ADB}" sibTransId="{55E9361B-C35D-4DD9-A8B1-C98D718F3AFF}"/>
    <dgm:cxn modelId="{CDB7BB90-B36C-410B-9E63-8E1B64E8A6EB}" type="presOf" srcId="{A3050474-00CF-4C41-AACF-35EB4BB75DE9}" destId="{101DE73F-E25E-4B74-8010-8A26C7ED7B78}" srcOrd="1" destOrd="0" presId="urn:microsoft.com/office/officeart/2005/8/layout/orgChart1"/>
    <dgm:cxn modelId="{C60D64AE-00D2-4795-9DA1-957231FD2A08}" type="presOf" srcId="{46EA78F3-74F7-4674-8DFB-CFE78282FBFA}" destId="{84120541-6084-4E19-AF9D-A4A6B87CE78D}" srcOrd="1" destOrd="0" presId="urn:microsoft.com/office/officeart/2005/8/layout/orgChart1"/>
    <dgm:cxn modelId="{329ED8CB-AC81-43F4-939B-FA842B000860}" type="presOf" srcId="{21A101BD-CBA0-4FFA-95FF-C3DAFAD7BBC6}" destId="{F39F903E-0D9C-455F-9A67-0C2D49B82BD2}" srcOrd="0" destOrd="0" presId="urn:microsoft.com/office/officeart/2005/8/layout/orgChart1"/>
    <dgm:cxn modelId="{B0E91473-71C2-4A28-A6D4-9A68A3FB50F1}" type="presOf" srcId="{7F7D6293-8B62-4F73-ABB8-3B3BC08BE48A}" destId="{357D6120-B9E7-4E68-8E7C-C9E4AE03D0A4}" srcOrd="0" destOrd="0" presId="urn:microsoft.com/office/officeart/2005/8/layout/orgChart1"/>
    <dgm:cxn modelId="{3185898A-F7C3-408A-AD67-DB1D1A0D140C}" srcId="{9232F2D2-9FE4-4274-BC8A-CF7FFA9343EB}" destId="{EAC68ABF-4578-42E5-A0AE-B63D7EE74D95}" srcOrd="0" destOrd="0" parTransId="{D63DB7C4-8CB0-4BF1-8575-31FF23827112}" sibTransId="{ADA55EDB-F88C-4FCF-8730-E7F088B0A5BA}"/>
    <dgm:cxn modelId="{EA1F285D-C106-4897-A6AB-11239DB709EB}" type="presOf" srcId="{A2ADA709-E091-4337-A499-BEC3C973D83B}" destId="{7FB31256-CFE0-4148-8E1C-553BF97ABA4A}" srcOrd="0" destOrd="0" presId="urn:microsoft.com/office/officeart/2005/8/layout/orgChart1"/>
    <dgm:cxn modelId="{12D11E7F-6A18-4ABB-A747-17C0980AC9A7}" type="presOf" srcId="{15F767A7-5E98-4BFA-BEA6-C15FA9C8D6A9}" destId="{6434FE4B-9810-4000-815C-765ECF6C1D1F}" srcOrd="0" destOrd="0" presId="urn:microsoft.com/office/officeart/2005/8/layout/orgChart1"/>
    <dgm:cxn modelId="{7BBA3BF8-7B9B-434B-850D-3C13AD67E03C}" type="presParOf" srcId="{68D6693F-44B7-4401-A3A0-F3C4058B93BF}" destId="{BBA0B70C-FB5E-4CCD-AAD8-1B2063962D37}" srcOrd="0" destOrd="0" presId="urn:microsoft.com/office/officeart/2005/8/layout/orgChart1"/>
    <dgm:cxn modelId="{EFBB64DB-4D7A-4EA4-8403-5FC0BB69E4E0}" type="presParOf" srcId="{BBA0B70C-FB5E-4CCD-AAD8-1B2063962D37}" destId="{C247E714-6D7D-41F2-A02C-6C3CDF03AB61}" srcOrd="0" destOrd="0" presId="urn:microsoft.com/office/officeart/2005/8/layout/orgChart1"/>
    <dgm:cxn modelId="{335C707A-DE11-4B3B-9D31-4A632DB2772E}" type="presParOf" srcId="{C247E714-6D7D-41F2-A02C-6C3CDF03AB61}" destId="{25073EBC-A3A2-4F71-8C10-8958A834506D}" srcOrd="0" destOrd="0" presId="urn:microsoft.com/office/officeart/2005/8/layout/orgChart1"/>
    <dgm:cxn modelId="{67401897-AC41-440D-ADD1-33EC4C34B2F4}" type="presParOf" srcId="{C247E714-6D7D-41F2-A02C-6C3CDF03AB61}" destId="{254BDDBD-BC33-46D7-8442-D77548F3EA45}" srcOrd="1" destOrd="0" presId="urn:microsoft.com/office/officeart/2005/8/layout/orgChart1"/>
    <dgm:cxn modelId="{8A39158C-F31D-4713-900D-048459F7303E}" type="presParOf" srcId="{BBA0B70C-FB5E-4CCD-AAD8-1B2063962D37}" destId="{ED5031B9-A485-4279-B240-A7C77C801149}" srcOrd="1" destOrd="0" presId="urn:microsoft.com/office/officeart/2005/8/layout/orgChart1"/>
    <dgm:cxn modelId="{6B26E83D-BA9A-4189-AD44-17AEA28769EA}" type="presParOf" srcId="{ED5031B9-A485-4279-B240-A7C77C801149}" destId="{357D6120-B9E7-4E68-8E7C-C9E4AE03D0A4}" srcOrd="0" destOrd="0" presId="urn:microsoft.com/office/officeart/2005/8/layout/orgChart1"/>
    <dgm:cxn modelId="{7E594536-FD5D-44CA-8EA8-AE630C5A8412}" type="presParOf" srcId="{ED5031B9-A485-4279-B240-A7C77C801149}" destId="{2215DB27-1EA8-4784-A08E-074161CAD4CD}" srcOrd="1" destOrd="0" presId="urn:microsoft.com/office/officeart/2005/8/layout/orgChart1"/>
    <dgm:cxn modelId="{28812537-136F-4578-97DA-AAF4F36BCF92}" type="presParOf" srcId="{2215DB27-1EA8-4784-A08E-074161CAD4CD}" destId="{2AD0AB6F-67A5-42F0-A712-00DCCB58F4D4}" srcOrd="0" destOrd="0" presId="urn:microsoft.com/office/officeart/2005/8/layout/orgChart1"/>
    <dgm:cxn modelId="{91F381B4-812A-46AF-83FA-6242E1999CAB}" type="presParOf" srcId="{2AD0AB6F-67A5-42F0-A712-00DCCB58F4D4}" destId="{EF33617C-7043-48B2-BF7D-E610D75A98B1}" srcOrd="0" destOrd="0" presId="urn:microsoft.com/office/officeart/2005/8/layout/orgChart1"/>
    <dgm:cxn modelId="{1C0F52E6-156E-4A98-B149-0B848E1EC2A2}" type="presParOf" srcId="{2AD0AB6F-67A5-42F0-A712-00DCCB58F4D4}" destId="{3F44EF1D-9805-4E33-B3A3-D7F6E62B577F}" srcOrd="1" destOrd="0" presId="urn:microsoft.com/office/officeart/2005/8/layout/orgChart1"/>
    <dgm:cxn modelId="{4A431722-7F9E-46AF-AD01-B5B0A03099AA}" type="presParOf" srcId="{2215DB27-1EA8-4784-A08E-074161CAD4CD}" destId="{71DADEBE-B2EF-4D3B-9012-FE914377E740}" srcOrd="1" destOrd="0" presId="urn:microsoft.com/office/officeart/2005/8/layout/orgChart1"/>
    <dgm:cxn modelId="{8698449C-E104-4438-BACC-79F3F7FEC101}" type="presParOf" srcId="{71DADEBE-B2EF-4D3B-9012-FE914377E740}" destId="{1A444F90-7E89-40F6-BE1B-20F80B4A5FEA}" srcOrd="0" destOrd="0" presId="urn:microsoft.com/office/officeart/2005/8/layout/orgChart1"/>
    <dgm:cxn modelId="{873FC1BE-12AA-463B-8943-BE8071A48550}" type="presParOf" srcId="{71DADEBE-B2EF-4D3B-9012-FE914377E740}" destId="{3331F40E-FB9F-4C08-8B54-D9238AA85C05}" srcOrd="1" destOrd="0" presId="urn:microsoft.com/office/officeart/2005/8/layout/orgChart1"/>
    <dgm:cxn modelId="{44F7DFA9-DC77-47E8-8C7D-5C6373949295}" type="presParOf" srcId="{3331F40E-FB9F-4C08-8B54-D9238AA85C05}" destId="{07E81886-DF8C-4E25-A736-C3BC1465C7E9}" srcOrd="0" destOrd="0" presId="urn:microsoft.com/office/officeart/2005/8/layout/orgChart1"/>
    <dgm:cxn modelId="{C6B1D664-5599-4F68-8890-8191C90860B3}" type="presParOf" srcId="{07E81886-DF8C-4E25-A736-C3BC1465C7E9}" destId="{0CEE3164-C26B-4278-9860-D1437F68C340}" srcOrd="0" destOrd="0" presId="urn:microsoft.com/office/officeart/2005/8/layout/orgChart1"/>
    <dgm:cxn modelId="{21D357AD-5FAA-43B4-9089-541DAEBBC0DC}" type="presParOf" srcId="{07E81886-DF8C-4E25-A736-C3BC1465C7E9}" destId="{81D9B8F8-8CF6-4482-9C89-C551EBB89686}" srcOrd="1" destOrd="0" presId="urn:microsoft.com/office/officeart/2005/8/layout/orgChart1"/>
    <dgm:cxn modelId="{E96C22B0-A484-4DD0-94E6-6E59B25FC1A4}" type="presParOf" srcId="{3331F40E-FB9F-4C08-8B54-D9238AA85C05}" destId="{04694F5C-6228-449C-9FE5-02ED7F12E0D9}" srcOrd="1" destOrd="0" presId="urn:microsoft.com/office/officeart/2005/8/layout/orgChart1"/>
    <dgm:cxn modelId="{9999E9BB-7DC1-493E-9251-E64A63B7A245}" type="presParOf" srcId="{3331F40E-FB9F-4C08-8B54-D9238AA85C05}" destId="{1C7D3525-08FD-4C49-9A37-35C95120999B}" srcOrd="2" destOrd="0" presId="urn:microsoft.com/office/officeart/2005/8/layout/orgChart1"/>
    <dgm:cxn modelId="{93BB4757-87C8-4C05-92E6-010A530C12E1}" type="presParOf" srcId="{71DADEBE-B2EF-4D3B-9012-FE914377E740}" destId="{241F8BA5-14AF-4FB6-8D07-7698074F022F}" srcOrd="2" destOrd="0" presId="urn:microsoft.com/office/officeart/2005/8/layout/orgChart1"/>
    <dgm:cxn modelId="{6C9C11A2-DFE5-4E1D-BE72-19844932A59A}" type="presParOf" srcId="{71DADEBE-B2EF-4D3B-9012-FE914377E740}" destId="{EA287817-3E48-436B-85AF-591061978325}" srcOrd="3" destOrd="0" presId="urn:microsoft.com/office/officeart/2005/8/layout/orgChart1"/>
    <dgm:cxn modelId="{FE3CB407-DF27-48FE-870C-C1C673F805DB}" type="presParOf" srcId="{EA287817-3E48-436B-85AF-591061978325}" destId="{5B12D8ED-B592-446B-8E1E-7ABF221AF29F}" srcOrd="0" destOrd="0" presId="urn:microsoft.com/office/officeart/2005/8/layout/orgChart1"/>
    <dgm:cxn modelId="{D96FEC1C-0D90-4C84-8E2A-1F3C29420031}" type="presParOf" srcId="{5B12D8ED-B592-446B-8E1E-7ABF221AF29F}" destId="{2C546189-8BC7-4A22-8408-39252F718C46}" srcOrd="0" destOrd="0" presId="urn:microsoft.com/office/officeart/2005/8/layout/orgChart1"/>
    <dgm:cxn modelId="{E68064A0-1B8D-41C5-8934-FB7597FF8F52}" type="presParOf" srcId="{5B12D8ED-B592-446B-8E1E-7ABF221AF29F}" destId="{2753B30E-537B-46D8-8DE8-260F5F59CA1A}" srcOrd="1" destOrd="0" presId="urn:microsoft.com/office/officeart/2005/8/layout/orgChart1"/>
    <dgm:cxn modelId="{07F9E8F4-94C0-4A0D-ABB6-9167F2C9F5A7}" type="presParOf" srcId="{EA287817-3E48-436B-85AF-591061978325}" destId="{C082B073-AD99-4519-9002-74AB8C4E69BB}" srcOrd="1" destOrd="0" presId="urn:microsoft.com/office/officeart/2005/8/layout/orgChart1"/>
    <dgm:cxn modelId="{7462343A-5E6F-4EEB-9A33-5307521B1810}" type="presParOf" srcId="{EA287817-3E48-436B-85AF-591061978325}" destId="{1BEE899A-387A-40DD-805F-63C9D97AB84D}" srcOrd="2" destOrd="0" presId="urn:microsoft.com/office/officeart/2005/8/layout/orgChart1"/>
    <dgm:cxn modelId="{99B9D8FE-3AE1-461D-98D6-7188F9E15E9F}" type="presParOf" srcId="{71DADEBE-B2EF-4D3B-9012-FE914377E740}" destId="{4DC74034-90D8-47E3-96F9-FFA4C53D00AE}" srcOrd="4" destOrd="0" presId="urn:microsoft.com/office/officeart/2005/8/layout/orgChart1"/>
    <dgm:cxn modelId="{0F2847FE-0903-4909-BC60-80E8233010EE}" type="presParOf" srcId="{71DADEBE-B2EF-4D3B-9012-FE914377E740}" destId="{2159676D-EFF4-4D2C-B427-E42A189C9237}" srcOrd="5" destOrd="0" presId="urn:microsoft.com/office/officeart/2005/8/layout/orgChart1"/>
    <dgm:cxn modelId="{C5B6FD12-48C8-4882-86E3-F8BC21238BA6}" type="presParOf" srcId="{2159676D-EFF4-4D2C-B427-E42A189C9237}" destId="{F75BE086-A6A1-4A80-8ED7-CFBDA06EDC9A}" srcOrd="0" destOrd="0" presId="urn:microsoft.com/office/officeart/2005/8/layout/orgChart1"/>
    <dgm:cxn modelId="{E5FB0719-F75C-4713-BDA4-223B06BDEDE5}" type="presParOf" srcId="{F75BE086-A6A1-4A80-8ED7-CFBDA06EDC9A}" destId="{2AEE5C08-0AD0-4B4F-974A-F587BD0D38DA}" srcOrd="0" destOrd="0" presId="urn:microsoft.com/office/officeart/2005/8/layout/orgChart1"/>
    <dgm:cxn modelId="{513C5AE1-8878-485E-B7ED-0A95414D1244}" type="presParOf" srcId="{F75BE086-A6A1-4A80-8ED7-CFBDA06EDC9A}" destId="{965ACB9D-B510-48D2-B237-B84E31713B14}" srcOrd="1" destOrd="0" presId="urn:microsoft.com/office/officeart/2005/8/layout/orgChart1"/>
    <dgm:cxn modelId="{498625DC-6FE0-46F0-8C86-5EAB534088E1}" type="presParOf" srcId="{2159676D-EFF4-4D2C-B427-E42A189C9237}" destId="{A2BF9D63-C3D0-41E3-88A5-E9107FD49D7C}" srcOrd="1" destOrd="0" presId="urn:microsoft.com/office/officeart/2005/8/layout/orgChart1"/>
    <dgm:cxn modelId="{1423F194-87EA-445B-9F73-2F517A0A4820}" type="presParOf" srcId="{2159676D-EFF4-4D2C-B427-E42A189C9237}" destId="{8FC28791-CBF8-4560-B81F-FE51CAC90072}" srcOrd="2" destOrd="0" presId="urn:microsoft.com/office/officeart/2005/8/layout/orgChart1"/>
    <dgm:cxn modelId="{4788032D-0D9A-4791-B832-3BA9A2B3F1B0}" type="presParOf" srcId="{71DADEBE-B2EF-4D3B-9012-FE914377E740}" destId="{F39F903E-0D9C-455F-9A67-0C2D49B82BD2}" srcOrd="6" destOrd="0" presId="urn:microsoft.com/office/officeart/2005/8/layout/orgChart1"/>
    <dgm:cxn modelId="{3D7F3191-9E4D-4955-B237-9379233CF18C}" type="presParOf" srcId="{71DADEBE-B2EF-4D3B-9012-FE914377E740}" destId="{95213F15-4E34-41A0-8507-704AE4AF1B56}" srcOrd="7" destOrd="0" presId="urn:microsoft.com/office/officeart/2005/8/layout/orgChart1"/>
    <dgm:cxn modelId="{E310C75D-541A-4333-AD80-8204E7AFE909}" type="presParOf" srcId="{95213F15-4E34-41A0-8507-704AE4AF1B56}" destId="{70BB8587-A439-4B73-BAAF-EAE142982406}" srcOrd="0" destOrd="0" presId="urn:microsoft.com/office/officeart/2005/8/layout/orgChart1"/>
    <dgm:cxn modelId="{8A2CAADA-705E-44F8-968A-4E9E6D1754EF}" type="presParOf" srcId="{70BB8587-A439-4B73-BAAF-EAE142982406}" destId="{D60961BE-A80C-405C-A5A5-1BE92C1FFAB2}" srcOrd="0" destOrd="0" presId="urn:microsoft.com/office/officeart/2005/8/layout/orgChart1"/>
    <dgm:cxn modelId="{997D9ACF-1501-4006-BD52-51A6162B46CB}" type="presParOf" srcId="{70BB8587-A439-4B73-BAAF-EAE142982406}" destId="{B972A710-1DE4-4ABC-8F7D-0122C269993C}" srcOrd="1" destOrd="0" presId="urn:microsoft.com/office/officeart/2005/8/layout/orgChart1"/>
    <dgm:cxn modelId="{05A75FAA-57A7-48A9-B093-EEE8CE7CF3FC}" type="presParOf" srcId="{95213F15-4E34-41A0-8507-704AE4AF1B56}" destId="{F05B4028-2533-4A41-AAD5-3B6855777F01}" srcOrd="1" destOrd="0" presId="urn:microsoft.com/office/officeart/2005/8/layout/orgChart1"/>
    <dgm:cxn modelId="{C80719B3-C764-47E5-B94E-6B24AB8C912A}" type="presParOf" srcId="{95213F15-4E34-41A0-8507-704AE4AF1B56}" destId="{7881C3BC-F767-4438-8559-6ED10464EF53}" srcOrd="2" destOrd="0" presId="urn:microsoft.com/office/officeart/2005/8/layout/orgChart1"/>
    <dgm:cxn modelId="{E547BC99-9EFD-41AE-A4D7-0A5B399F05EE}" type="presParOf" srcId="{2215DB27-1EA8-4784-A08E-074161CAD4CD}" destId="{698691CA-F51A-493A-B6FA-85584488DCD3}" srcOrd="2" destOrd="0" presId="urn:microsoft.com/office/officeart/2005/8/layout/orgChart1"/>
    <dgm:cxn modelId="{5C3E9BDB-5557-4987-99E1-0ACCCD1B657D}" type="presParOf" srcId="{ED5031B9-A485-4279-B240-A7C77C801149}" destId="{02676346-CA00-43EC-AC0C-265D579471E1}" srcOrd="2" destOrd="0" presId="urn:microsoft.com/office/officeart/2005/8/layout/orgChart1"/>
    <dgm:cxn modelId="{37F10BBD-DDFA-40A0-9CE6-AF09E4B46DA1}" type="presParOf" srcId="{ED5031B9-A485-4279-B240-A7C77C801149}" destId="{E2BDA7D6-D3E9-42AC-822F-50522626029E}" srcOrd="3" destOrd="0" presId="urn:microsoft.com/office/officeart/2005/8/layout/orgChart1"/>
    <dgm:cxn modelId="{4071329A-7CF9-4562-8679-CD5336959638}" type="presParOf" srcId="{E2BDA7D6-D3E9-42AC-822F-50522626029E}" destId="{674C5BE9-D5BE-49E9-A86A-2A617E52EB92}" srcOrd="0" destOrd="0" presId="urn:microsoft.com/office/officeart/2005/8/layout/orgChart1"/>
    <dgm:cxn modelId="{07C07637-BA76-45B1-BAC6-CC37B6A567D0}" type="presParOf" srcId="{674C5BE9-D5BE-49E9-A86A-2A617E52EB92}" destId="{5A6FD3EA-5998-4023-B79D-294BCE84D1B4}" srcOrd="0" destOrd="0" presId="urn:microsoft.com/office/officeart/2005/8/layout/orgChart1"/>
    <dgm:cxn modelId="{EB48C07F-7F95-434F-A3BE-3970D20AD846}" type="presParOf" srcId="{674C5BE9-D5BE-49E9-A86A-2A617E52EB92}" destId="{84120541-6084-4E19-AF9D-A4A6B87CE78D}" srcOrd="1" destOrd="0" presId="urn:microsoft.com/office/officeart/2005/8/layout/orgChart1"/>
    <dgm:cxn modelId="{647AC8C5-1BBC-4BAF-ABE0-BA1D7A852A34}" type="presParOf" srcId="{E2BDA7D6-D3E9-42AC-822F-50522626029E}" destId="{0AF75955-66CA-4CC2-BE9E-99DE93C09AF9}" srcOrd="1" destOrd="0" presId="urn:microsoft.com/office/officeart/2005/8/layout/orgChart1"/>
    <dgm:cxn modelId="{90D6137E-166B-4C8B-84D4-F5BB3C15F8CC}" type="presParOf" srcId="{0AF75955-66CA-4CC2-BE9E-99DE93C09AF9}" destId="{C93C0441-F297-463C-B434-7485B6298E18}" srcOrd="0" destOrd="0" presId="urn:microsoft.com/office/officeart/2005/8/layout/orgChart1"/>
    <dgm:cxn modelId="{0A76FF8E-1E61-4104-B680-0DFB46A27FE9}" type="presParOf" srcId="{0AF75955-66CA-4CC2-BE9E-99DE93C09AF9}" destId="{14CB976B-CC13-4827-A7B6-79C75FB09500}" srcOrd="1" destOrd="0" presId="urn:microsoft.com/office/officeart/2005/8/layout/orgChart1"/>
    <dgm:cxn modelId="{0F952F69-CC83-4EF2-923B-87E43EF9CCEC}" type="presParOf" srcId="{14CB976B-CC13-4827-A7B6-79C75FB09500}" destId="{3BAFD8E5-8FBE-4EC1-9B5A-7E0DFDDDC251}" srcOrd="0" destOrd="0" presId="urn:microsoft.com/office/officeart/2005/8/layout/orgChart1"/>
    <dgm:cxn modelId="{D88EE7B3-6D2C-456A-8EAA-94C9BCCE516F}" type="presParOf" srcId="{3BAFD8E5-8FBE-4EC1-9B5A-7E0DFDDDC251}" destId="{B473D85D-231B-4E59-8EF1-A0881F3CF117}" srcOrd="0" destOrd="0" presId="urn:microsoft.com/office/officeart/2005/8/layout/orgChart1"/>
    <dgm:cxn modelId="{E7B08863-08E9-4E1D-A57C-A63AE72A53A5}" type="presParOf" srcId="{3BAFD8E5-8FBE-4EC1-9B5A-7E0DFDDDC251}" destId="{49C38506-4798-475F-BAF4-EF7BA3CCBACE}" srcOrd="1" destOrd="0" presId="urn:microsoft.com/office/officeart/2005/8/layout/orgChart1"/>
    <dgm:cxn modelId="{21BB0C7B-6045-426A-89DE-3D0C7A1C9761}" type="presParOf" srcId="{14CB976B-CC13-4827-A7B6-79C75FB09500}" destId="{30854EC4-9B82-4D16-9351-D955DE509AAE}" srcOrd="1" destOrd="0" presId="urn:microsoft.com/office/officeart/2005/8/layout/orgChart1"/>
    <dgm:cxn modelId="{4328700E-8503-4DDB-B060-609E129C0EBC}" type="presParOf" srcId="{14CB976B-CC13-4827-A7B6-79C75FB09500}" destId="{99182C69-26A1-4D47-AD2F-BC8594A9AD60}" srcOrd="2" destOrd="0" presId="urn:microsoft.com/office/officeart/2005/8/layout/orgChart1"/>
    <dgm:cxn modelId="{ECFC9CD3-DDFD-4A4A-85BE-5684955E4562}" type="presParOf" srcId="{0AF75955-66CA-4CC2-BE9E-99DE93C09AF9}" destId="{8D03F5DA-70F3-4B38-9A45-7092834EECE0}" srcOrd="2" destOrd="0" presId="urn:microsoft.com/office/officeart/2005/8/layout/orgChart1"/>
    <dgm:cxn modelId="{F32DAA4B-59CE-4D3E-8D19-F681FC42E5AB}" type="presParOf" srcId="{0AF75955-66CA-4CC2-BE9E-99DE93C09AF9}" destId="{E367F326-BC26-4BB9-9875-29A75FD9B9F8}" srcOrd="3" destOrd="0" presId="urn:microsoft.com/office/officeart/2005/8/layout/orgChart1"/>
    <dgm:cxn modelId="{F202B24C-BD1F-4E0C-90C3-9A506F145E77}" type="presParOf" srcId="{E367F326-BC26-4BB9-9875-29A75FD9B9F8}" destId="{5A2D8DD4-1DBC-4A8F-BB87-17B67E2F1A8F}" srcOrd="0" destOrd="0" presId="urn:microsoft.com/office/officeart/2005/8/layout/orgChart1"/>
    <dgm:cxn modelId="{E0A6C9B3-CAAF-4F9A-87CD-4255F46BE5AF}" type="presParOf" srcId="{5A2D8DD4-1DBC-4A8F-BB87-17B67E2F1A8F}" destId="{98794289-B410-44CD-8D7A-960289F4C919}" srcOrd="0" destOrd="0" presId="urn:microsoft.com/office/officeart/2005/8/layout/orgChart1"/>
    <dgm:cxn modelId="{4BF88BDC-9C7D-4913-8F99-6A60E00B3148}" type="presParOf" srcId="{5A2D8DD4-1DBC-4A8F-BB87-17B67E2F1A8F}" destId="{C70435F8-4113-4303-8ED0-636EF26E2921}" srcOrd="1" destOrd="0" presId="urn:microsoft.com/office/officeart/2005/8/layout/orgChart1"/>
    <dgm:cxn modelId="{96C06393-712D-4F91-AAF7-F234E1986AD7}" type="presParOf" srcId="{E367F326-BC26-4BB9-9875-29A75FD9B9F8}" destId="{EA83E5E4-EB16-4C03-863C-FD852DED3AE4}" srcOrd="1" destOrd="0" presId="urn:microsoft.com/office/officeart/2005/8/layout/orgChart1"/>
    <dgm:cxn modelId="{0D26D3B3-316C-4052-B574-B1CDD05231AA}" type="presParOf" srcId="{E367F326-BC26-4BB9-9875-29A75FD9B9F8}" destId="{5789BF5A-11FF-4C20-A3C4-DE782E28ACF3}" srcOrd="2" destOrd="0" presId="urn:microsoft.com/office/officeart/2005/8/layout/orgChart1"/>
    <dgm:cxn modelId="{15E36F7C-C418-473F-A11B-8E33DE0D01CE}" type="presParOf" srcId="{0AF75955-66CA-4CC2-BE9E-99DE93C09AF9}" destId="{7FB31256-CFE0-4148-8E1C-553BF97ABA4A}" srcOrd="4" destOrd="0" presId="urn:microsoft.com/office/officeart/2005/8/layout/orgChart1"/>
    <dgm:cxn modelId="{C4573E1A-F04A-4D6C-918D-845DECB50890}" type="presParOf" srcId="{0AF75955-66CA-4CC2-BE9E-99DE93C09AF9}" destId="{D824CF4D-0EC3-427D-B4EA-134F20E8E52C}" srcOrd="5" destOrd="0" presId="urn:microsoft.com/office/officeart/2005/8/layout/orgChart1"/>
    <dgm:cxn modelId="{3A212AA6-5F96-43AA-BA95-7A451CE6C89B}" type="presParOf" srcId="{D824CF4D-0EC3-427D-B4EA-134F20E8E52C}" destId="{7F033FCE-D074-4C34-84C2-3F4310150518}" srcOrd="0" destOrd="0" presId="urn:microsoft.com/office/officeart/2005/8/layout/orgChart1"/>
    <dgm:cxn modelId="{36BA6517-01B4-4FEE-87B0-586FD49ADFCF}" type="presParOf" srcId="{7F033FCE-D074-4C34-84C2-3F4310150518}" destId="{901834A4-7530-4B0A-98D6-6C6083F9D301}" srcOrd="0" destOrd="0" presId="urn:microsoft.com/office/officeart/2005/8/layout/orgChart1"/>
    <dgm:cxn modelId="{381E9412-0220-4797-A55C-38CBCC77CED1}" type="presParOf" srcId="{7F033FCE-D074-4C34-84C2-3F4310150518}" destId="{42DD9934-2529-4DBF-9ED1-0ACE6DB9EF6E}" srcOrd="1" destOrd="0" presId="urn:microsoft.com/office/officeart/2005/8/layout/orgChart1"/>
    <dgm:cxn modelId="{84E7FA9F-BDB3-4E7A-BFB2-8BE9D399D16D}" type="presParOf" srcId="{D824CF4D-0EC3-427D-B4EA-134F20E8E52C}" destId="{A30042F7-EF72-4749-A217-539FF95D6B1E}" srcOrd="1" destOrd="0" presId="urn:microsoft.com/office/officeart/2005/8/layout/orgChart1"/>
    <dgm:cxn modelId="{7EAC7BD7-051B-4C4A-A24D-3C96D1B844B5}" type="presParOf" srcId="{D824CF4D-0EC3-427D-B4EA-134F20E8E52C}" destId="{4A4193FE-8FAE-4A1A-824E-95712560C7C4}" srcOrd="2" destOrd="0" presId="urn:microsoft.com/office/officeart/2005/8/layout/orgChart1"/>
    <dgm:cxn modelId="{933A1CD4-4FB4-4479-AC44-48B32350D836}" type="presParOf" srcId="{E2BDA7D6-D3E9-42AC-822F-50522626029E}" destId="{A56D91AF-2B08-4D58-BFB1-385BB8FD4B31}" srcOrd="2" destOrd="0" presId="urn:microsoft.com/office/officeart/2005/8/layout/orgChart1"/>
    <dgm:cxn modelId="{FBB5D25E-2765-4BC8-9517-73AB9215CA9E}" type="presParOf" srcId="{ED5031B9-A485-4279-B240-A7C77C801149}" destId="{DBA0A297-782E-449D-B371-166EEBD7673B}" srcOrd="4" destOrd="0" presId="urn:microsoft.com/office/officeart/2005/8/layout/orgChart1"/>
    <dgm:cxn modelId="{148276A0-0EB4-46A6-A97B-C9BD1C764669}" type="presParOf" srcId="{ED5031B9-A485-4279-B240-A7C77C801149}" destId="{F3213689-D9E3-4F99-99AD-4B984E85CEEC}" srcOrd="5" destOrd="0" presId="urn:microsoft.com/office/officeart/2005/8/layout/orgChart1"/>
    <dgm:cxn modelId="{F2ED0616-35CC-4A84-8505-F415BCF66A25}" type="presParOf" srcId="{F3213689-D9E3-4F99-99AD-4B984E85CEEC}" destId="{C04DB354-6BDE-4426-AB49-310DB6CF8912}" srcOrd="0" destOrd="0" presId="urn:microsoft.com/office/officeart/2005/8/layout/orgChart1"/>
    <dgm:cxn modelId="{5C8FB4FE-A24F-450E-842A-BCE5720FE119}" type="presParOf" srcId="{C04DB354-6BDE-4426-AB49-310DB6CF8912}" destId="{13F8EE4C-28C7-4210-8531-A9F3625464D4}" srcOrd="0" destOrd="0" presId="urn:microsoft.com/office/officeart/2005/8/layout/orgChart1"/>
    <dgm:cxn modelId="{8A6EF11F-7EE2-4D6B-8F4A-19695DCF693E}" type="presParOf" srcId="{C04DB354-6BDE-4426-AB49-310DB6CF8912}" destId="{9A4972FE-C185-4C2B-95EE-047CAE42B7B7}" srcOrd="1" destOrd="0" presId="urn:microsoft.com/office/officeart/2005/8/layout/orgChart1"/>
    <dgm:cxn modelId="{71A18392-D133-4AB1-9375-CB4F7970CA38}" type="presParOf" srcId="{F3213689-D9E3-4F99-99AD-4B984E85CEEC}" destId="{96EAD0A6-3C16-4156-9319-E9B526916566}" srcOrd="1" destOrd="0" presId="urn:microsoft.com/office/officeart/2005/8/layout/orgChart1"/>
    <dgm:cxn modelId="{DBF58B1D-4E15-43F8-9102-AE95FBED6010}" type="presParOf" srcId="{96EAD0A6-3C16-4156-9319-E9B526916566}" destId="{E3D32790-DCEC-46D7-9D66-C9ACDCB335D0}" srcOrd="0" destOrd="0" presId="urn:microsoft.com/office/officeart/2005/8/layout/orgChart1"/>
    <dgm:cxn modelId="{63889B46-0DBF-427F-B0BB-C13E92772170}" type="presParOf" srcId="{96EAD0A6-3C16-4156-9319-E9B526916566}" destId="{DDF3060B-0DA6-42F2-8791-407FDC57C6A2}" srcOrd="1" destOrd="0" presId="urn:microsoft.com/office/officeart/2005/8/layout/orgChart1"/>
    <dgm:cxn modelId="{C15E606F-A385-444C-A381-F6D4018983E5}" type="presParOf" srcId="{DDF3060B-0DA6-42F2-8791-407FDC57C6A2}" destId="{31F56A9A-B28E-4DFC-BE1C-200549CD9CE5}" srcOrd="0" destOrd="0" presId="urn:microsoft.com/office/officeart/2005/8/layout/orgChart1"/>
    <dgm:cxn modelId="{28EFB218-5F42-4E73-8579-C6044ECC49AE}" type="presParOf" srcId="{31F56A9A-B28E-4DFC-BE1C-200549CD9CE5}" destId="{5E35FC24-F99A-44C0-BDD3-B7CAE7DE25B3}" srcOrd="0" destOrd="0" presId="urn:microsoft.com/office/officeart/2005/8/layout/orgChart1"/>
    <dgm:cxn modelId="{DA61CF3A-C0D4-4499-836A-0FB4FF2B8C79}" type="presParOf" srcId="{31F56A9A-B28E-4DFC-BE1C-200549CD9CE5}" destId="{334CF570-308F-4853-923B-45F417E62DE0}" srcOrd="1" destOrd="0" presId="urn:microsoft.com/office/officeart/2005/8/layout/orgChart1"/>
    <dgm:cxn modelId="{2841F3CE-9C45-4CBF-9E35-8CA51B798687}" type="presParOf" srcId="{DDF3060B-0DA6-42F2-8791-407FDC57C6A2}" destId="{308136F9-D7C0-4439-ACBE-001C0EB047F9}" srcOrd="1" destOrd="0" presId="urn:microsoft.com/office/officeart/2005/8/layout/orgChart1"/>
    <dgm:cxn modelId="{54928005-042E-4618-B2FA-5474491A4768}" type="presParOf" srcId="{DDF3060B-0DA6-42F2-8791-407FDC57C6A2}" destId="{DBC3C19C-36B1-4F04-B4C2-3481EA99E78D}" srcOrd="2" destOrd="0" presId="urn:microsoft.com/office/officeart/2005/8/layout/orgChart1"/>
    <dgm:cxn modelId="{705FE311-FDB7-4737-BF43-0830426DED5E}" type="presParOf" srcId="{96EAD0A6-3C16-4156-9319-E9B526916566}" destId="{9377118B-027C-44F5-8363-5CF1228F8ED4}" srcOrd="2" destOrd="0" presId="urn:microsoft.com/office/officeart/2005/8/layout/orgChart1"/>
    <dgm:cxn modelId="{6C333D67-74E0-4928-AA8A-E2BB01D0C721}" type="presParOf" srcId="{96EAD0A6-3C16-4156-9319-E9B526916566}" destId="{9D53875A-6366-4982-B0BC-E7FCD5044BAC}" srcOrd="3" destOrd="0" presId="urn:microsoft.com/office/officeart/2005/8/layout/orgChart1"/>
    <dgm:cxn modelId="{CBE78AB6-7042-4F24-9990-43509570C6E6}" type="presParOf" srcId="{9D53875A-6366-4982-B0BC-E7FCD5044BAC}" destId="{A6B7402F-AB71-4AD1-B602-8A92FCD3A2C4}" srcOrd="0" destOrd="0" presId="urn:microsoft.com/office/officeart/2005/8/layout/orgChart1"/>
    <dgm:cxn modelId="{6A6F8577-DA00-42F0-9A0E-204B452BC881}" type="presParOf" srcId="{A6B7402F-AB71-4AD1-B602-8A92FCD3A2C4}" destId="{ED3FD36A-B83C-497D-A8D6-34F7208189FA}" srcOrd="0" destOrd="0" presId="urn:microsoft.com/office/officeart/2005/8/layout/orgChart1"/>
    <dgm:cxn modelId="{468EE99B-508F-4D61-A93A-4BAC4292124E}" type="presParOf" srcId="{A6B7402F-AB71-4AD1-B602-8A92FCD3A2C4}" destId="{101DE73F-E25E-4B74-8010-8A26C7ED7B78}" srcOrd="1" destOrd="0" presId="urn:microsoft.com/office/officeart/2005/8/layout/orgChart1"/>
    <dgm:cxn modelId="{25B3AE31-DF97-4F4B-996A-E9ECFC3CF545}" type="presParOf" srcId="{9D53875A-6366-4982-B0BC-E7FCD5044BAC}" destId="{25706E3C-FABF-43E7-A6B0-FD4C9F6E5CC5}" srcOrd="1" destOrd="0" presId="urn:microsoft.com/office/officeart/2005/8/layout/orgChart1"/>
    <dgm:cxn modelId="{038569E9-791A-43EF-AEDC-57F62871DBE7}" type="presParOf" srcId="{9D53875A-6366-4982-B0BC-E7FCD5044BAC}" destId="{5475AE83-710B-46B2-86A5-004C947CFDB7}" srcOrd="2" destOrd="0" presId="urn:microsoft.com/office/officeart/2005/8/layout/orgChart1"/>
    <dgm:cxn modelId="{FDC69DD3-68AB-49F6-8750-954AC6A43426}" type="presParOf" srcId="{F3213689-D9E3-4F99-99AD-4B984E85CEEC}" destId="{DE7989FF-E3AB-408F-AFFD-4F6E77D17922}" srcOrd="2" destOrd="0" presId="urn:microsoft.com/office/officeart/2005/8/layout/orgChart1"/>
    <dgm:cxn modelId="{9362589D-9F36-4BAE-84D3-DF5C2163BA4E}" type="presParOf" srcId="{ED5031B9-A485-4279-B240-A7C77C801149}" destId="{55F8CB2D-3965-4813-94C6-A02D6F472E06}" srcOrd="6" destOrd="0" presId="urn:microsoft.com/office/officeart/2005/8/layout/orgChart1"/>
    <dgm:cxn modelId="{9AD07CCD-7358-487D-A459-62351533C289}" type="presParOf" srcId="{ED5031B9-A485-4279-B240-A7C77C801149}" destId="{2D2A5BDC-6A68-4FE3-B719-F6F80BA195D4}" srcOrd="7" destOrd="0" presId="urn:microsoft.com/office/officeart/2005/8/layout/orgChart1"/>
    <dgm:cxn modelId="{287A3A74-5FAD-4F10-AF5C-807A4B23A2C2}" type="presParOf" srcId="{2D2A5BDC-6A68-4FE3-B719-F6F80BA195D4}" destId="{30CADC95-3766-4EB0-92DF-7D8F93AAF537}" srcOrd="0" destOrd="0" presId="urn:microsoft.com/office/officeart/2005/8/layout/orgChart1"/>
    <dgm:cxn modelId="{1822458B-4D9F-49A2-B4B3-8F60FD2C57E6}" type="presParOf" srcId="{30CADC95-3766-4EB0-92DF-7D8F93AAF537}" destId="{D9C54CA2-1DDB-42A8-8A24-F60E1DBBCC26}" srcOrd="0" destOrd="0" presId="urn:microsoft.com/office/officeart/2005/8/layout/orgChart1"/>
    <dgm:cxn modelId="{E42C46E8-F9EF-459D-8FE5-AA80EF47B1DE}" type="presParOf" srcId="{30CADC95-3766-4EB0-92DF-7D8F93AAF537}" destId="{7F013379-880F-4D47-8F6C-A06F2E794FBD}" srcOrd="1" destOrd="0" presId="urn:microsoft.com/office/officeart/2005/8/layout/orgChart1"/>
    <dgm:cxn modelId="{8355C864-FF2B-44B3-B99E-FB56149E27C0}" type="presParOf" srcId="{2D2A5BDC-6A68-4FE3-B719-F6F80BA195D4}" destId="{D4C4FEA6-FFF7-47CC-BF7F-B082A7D41B76}" srcOrd="1" destOrd="0" presId="urn:microsoft.com/office/officeart/2005/8/layout/orgChart1"/>
    <dgm:cxn modelId="{A8FF3EF9-D35F-4CF5-940A-E3B1B835A3AB}" type="presParOf" srcId="{D4C4FEA6-FFF7-47CC-BF7F-B082A7D41B76}" destId="{6434FE4B-9810-4000-815C-765ECF6C1D1F}" srcOrd="0" destOrd="0" presId="urn:microsoft.com/office/officeart/2005/8/layout/orgChart1"/>
    <dgm:cxn modelId="{8A720A8E-C0AD-428B-906E-D3955A2AB885}" type="presParOf" srcId="{D4C4FEA6-FFF7-47CC-BF7F-B082A7D41B76}" destId="{21AC1309-FDAF-4EBF-8FA1-4B3BFFCC58FB}" srcOrd="1" destOrd="0" presId="urn:microsoft.com/office/officeart/2005/8/layout/orgChart1"/>
    <dgm:cxn modelId="{1954407F-B830-456D-A7B3-0A375A59D483}" type="presParOf" srcId="{21AC1309-FDAF-4EBF-8FA1-4B3BFFCC58FB}" destId="{7672FB9A-E4FE-47F7-B2A7-E8524CF3DE24}" srcOrd="0" destOrd="0" presId="urn:microsoft.com/office/officeart/2005/8/layout/orgChart1"/>
    <dgm:cxn modelId="{0699C42C-A0F8-4494-A456-4281BE8A3586}" type="presParOf" srcId="{7672FB9A-E4FE-47F7-B2A7-E8524CF3DE24}" destId="{C1631ECC-645D-4539-A576-9E01F454D89F}" srcOrd="0" destOrd="0" presId="urn:microsoft.com/office/officeart/2005/8/layout/orgChart1"/>
    <dgm:cxn modelId="{B996D762-5E22-456B-9F6B-C1DD314B96BF}" type="presParOf" srcId="{7672FB9A-E4FE-47F7-B2A7-E8524CF3DE24}" destId="{6B177B5E-B626-447E-8035-982237D2E5CE}" srcOrd="1" destOrd="0" presId="urn:microsoft.com/office/officeart/2005/8/layout/orgChart1"/>
    <dgm:cxn modelId="{F52E1A0C-8D49-4271-BB19-65BA5C133D6C}" type="presParOf" srcId="{21AC1309-FDAF-4EBF-8FA1-4B3BFFCC58FB}" destId="{F0BCC1A8-B8FA-4E81-B00D-18A61293A938}" srcOrd="1" destOrd="0" presId="urn:microsoft.com/office/officeart/2005/8/layout/orgChart1"/>
    <dgm:cxn modelId="{D85FFFB0-0641-4637-8792-2554EDD0A0E0}" type="presParOf" srcId="{21AC1309-FDAF-4EBF-8FA1-4B3BFFCC58FB}" destId="{C642905B-0530-4FEF-A350-8090993CD82A}" srcOrd="2" destOrd="0" presId="urn:microsoft.com/office/officeart/2005/8/layout/orgChart1"/>
    <dgm:cxn modelId="{7D32E5CB-492A-44C4-B235-AA3EFC449126}" type="presParOf" srcId="{2D2A5BDC-6A68-4FE3-B719-F6F80BA195D4}" destId="{85682348-8CBB-42B3-A98A-E6F80AA3B40A}" srcOrd="2" destOrd="0" presId="urn:microsoft.com/office/officeart/2005/8/layout/orgChart1"/>
    <dgm:cxn modelId="{F19DA51D-AE2C-46E1-998D-B369355107C3}" type="presParOf" srcId="{BBA0B70C-FB5E-4CCD-AAD8-1B2063962D37}" destId="{DCF43CC5-DB9F-403A-9818-6C9938634A1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F8CB2D-3965-4813-94C6-A02D6F472E06}">
      <dsp:nvSpPr>
        <dsp:cNvPr id="0" name=""/>
        <dsp:cNvSpPr/>
      </dsp:nvSpPr>
      <dsp:spPr>
        <a:xfrm>
          <a:off x="4114800" y="1252354"/>
          <a:ext cx="1514883" cy="5258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913"/>
              </a:lnTo>
              <a:lnTo>
                <a:pt x="1514883" y="262913"/>
              </a:lnTo>
              <a:lnTo>
                <a:pt x="1514883" y="52582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7D6120-B9E7-4E68-8E7C-C9E4AE03D0A4}">
      <dsp:nvSpPr>
        <dsp:cNvPr id="0" name=""/>
        <dsp:cNvSpPr/>
      </dsp:nvSpPr>
      <dsp:spPr>
        <a:xfrm>
          <a:off x="2599916" y="1252354"/>
          <a:ext cx="1514883" cy="525827"/>
        </a:xfrm>
        <a:custGeom>
          <a:avLst/>
          <a:gdLst/>
          <a:ahLst/>
          <a:cxnLst/>
          <a:rect l="0" t="0" r="0" b="0"/>
          <a:pathLst>
            <a:path>
              <a:moveTo>
                <a:pt x="1514883" y="0"/>
              </a:moveTo>
              <a:lnTo>
                <a:pt x="1514883" y="262913"/>
              </a:lnTo>
              <a:lnTo>
                <a:pt x="0" y="262913"/>
              </a:lnTo>
              <a:lnTo>
                <a:pt x="0" y="52582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73EBC-A3A2-4F71-8C10-8958A834506D}">
      <dsp:nvSpPr>
        <dsp:cNvPr id="0" name=""/>
        <dsp:cNvSpPr/>
      </dsp:nvSpPr>
      <dsp:spPr>
        <a:xfrm>
          <a:off x="2862829" y="384"/>
          <a:ext cx="2503940" cy="125197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 dirty="0" smtClean="0"/>
            <a:t>Geografske karte prema sadržaju</a:t>
          </a:r>
          <a:endParaRPr lang="hr-HR" sz="2900" kern="1200" dirty="0"/>
        </a:p>
      </dsp:txBody>
      <dsp:txXfrm>
        <a:off x="2862829" y="384"/>
        <a:ext cx="2503940" cy="1251970"/>
      </dsp:txXfrm>
    </dsp:sp>
    <dsp:sp modelId="{EF33617C-7043-48B2-BF7D-E610D75A98B1}">
      <dsp:nvSpPr>
        <dsp:cNvPr id="0" name=""/>
        <dsp:cNvSpPr/>
      </dsp:nvSpPr>
      <dsp:spPr>
        <a:xfrm>
          <a:off x="1347946" y="1778182"/>
          <a:ext cx="2503940" cy="125197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 dirty="0" smtClean="0"/>
            <a:t>Topografske</a:t>
          </a:r>
          <a:endParaRPr lang="hr-HR" sz="2900" kern="1200" dirty="0"/>
        </a:p>
      </dsp:txBody>
      <dsp:txXfrm>
        <a:off x="1347946" y="1778182"/>
        <a:ext cx="2503940" cy="1251970"/>
      </dsp:txXfrm>
    </dsp:sp>
    <dsp:sp modelId="{D9C54CA2-1DDB-42A8-8A24-F60E1DBBCC26}">
      <dsp:nvSpPr>
        <dsp:cNvPr id="0" name=""/>
        <dsp:cNvSpPr/>
      </dsp:nvSpPr>
      <dsp:spPr>
        <a:xfrm>
          <a:off x="4377713" y="1778182"/>
          <a:ext cx="2503940" cy="125197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 dirty="0" smtClean="0"/>
            <a:t>Tematske</a:t>
          </a:r>
          <a:endParaRPr lang="hr-HR" sz="2900" kern="1200" dirty="0"/>
        </a:p>
      </dsp:txBody>
      <dsp:txXfrm>
        <a:off x="4377713" y="1778182"/>
        <a:ext cx="2503940" cy="125197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34FE4B-9810-4000-815C-765ECF6C1D1F}">
      <dsp:nvSpPr>
        <dsp:cNvPr id="0" name=""/>
        <dsp:cNvSpPr/>
      </dsp:nvSpPr>
      <dsp:spPr>
        <a:xfrm>
          <a:off x="6737865" y="1851760"/>
          <a:ext cx="261256" cy="520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0618"/>
              </a:lnTo>
              <a:lnTo>
                <a:pt x="261256" y="52061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F8CB2D-3965-4813-94C6-A02D6F472E06}">
      <dsp:nvSpPr>
        <dsp:cNvPr id="0" name=""/>
        <dsp:cNvSpPr/>
      </dsp:nvSpPr>
      <dsp:spPr>
        <a:xfrm>
          <a:off x="4273349" y="615147"/>
          <a:ext cx="3161199" cy="365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879"/>
              </a:lnTo>
              <a:lnTo>
                <a:pt x="3161199" y="182879"/>
              </a:lnTo>
              <a:lnTo>
                <a:pt x="3161199" y="36575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77118B-027C-44F5-8363-5CF1228F8ED4}">
      <dsp:nvSpPr>
        <dsp:cNvPr id="0" name=""/>
        <dsp:cNvSpPr/>
      </dsp:nvSpPr>
      <dsp:spPr>
        <a:xfrm>
          <a:off x="4630399" y="1851760"/>
          <a:ext cx="261256" cy="1261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1906"/>
              </a:lnTo>
              <a:lnTo>
                <a:pt x="261256" y="126190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D32790-DCEC-46D7-9D66-C9ACDCB335D0}">
      <dsp:nvSpPr>
        <dsp:cNvPr id="0" name=""/>
        <dsp:cNvSpPr/>
      </dsp:nvSpPr>
      <dsp:spPr>
        <a:xfrm>
          <a:off x="4630399" y="1851760"/>
          <a:ext cx="261256" cy="542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2554"/>
              </a:lnTo>
              <a:lnTo>
                <a:pt x="261256" y="54255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A0A297-782E-449D-B371-166EEBD7673B}">
      <dsp:nvSpPr>
        <dsp:cNvPr id="0" name=""/>
        <dsp:cNvSpPr/>
      </dsp:nvSpPr>
      <dsp:spPr>
        <a:xfrm>
          <a:off x="4273349" y="615147"/>
          <a:ext cx="1053733" cy="365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879"/>
              </a:lnTo>
              <a:lnTo>
                <a:pt x="1053733" y="182879"/>
              </a:lnTo>
              <a:lnTo>
                <a:pt x="1053733" y="36575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31256-CFE0-4148-8E1C-553BF97ABA4A}">
      <dsp:nvSpPr>
        <dsp:cNvPr id="0" name=""/>
        <dsp:cNvSpPr/>
      </dsp:nvSpPr>
      <dsp:spPr>
        <a:xfrm>
          <a:off x="2522933" y="1851760"/>
          <a:ext cx="261256" cy="2157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7148"/>
              </a:lnTo>
              <a:lnTo>
                <a:pt x="261256" y="215714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03F5DA-70F3-4B38-9A45-7092834EECE0}">
      <dsp:nvSpPr>
        <dsp:cNvPr id="0" name=""/>
        <dsp:cNvSpPr/>
      </dsp:nvSpPr>
      <dsp:spPr>
        <a:xfrm>
          <a:off x="2522933" y="1851760"/>
          <a:ext cx="261256" cy="13674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7440"/>
              </a:lnTo>
              <a:lnTo>
                <a:pt x="261256" y="136744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3C0441-F297-463C-B434-7485B6298E18}">
      <dsp:nvSpPr>
        <dsp:cNvPr id="0" name=""/>
        <dsp:cNvSpPr/>
      </dsp:nvSpPr>
      <dsp:spPr>
        <a:xfrm>
          <a:off x="2522933" y="1851760"/>
          <a:ext cx="261256" cy="5777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7733"/>
              </a:lnTo>
              <a:lnTo>
                <a:pt x="261256" y="57773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676346-CA00-43EC-AC0C-265D579471E1}">
      <dsp:nvSpPr>
        <dsp:cNvPr id="0" name=""/>
        <dsp:cNvSpPr/>
      </dsp:nvSpPr>
      <dsp:spPr>
        <a:xfrm>
          <a:off x="3219616" y="615147"/>
          <a:ext cx="1053733" cy="365758"/>
        </a:xfrm>
        <a:custGeom>
          <a:avLst/>
          <a:gdLst/>
          <a:ahLst/>
          <a:cxnLst/>
          <a:rect l="0" t="0" r="0" b="0"/>
          <a:pathLst>
            <a:path>
              <a:moveTo>
                <a:pt x="1053733" y="0"/>
              </a:moveTo>
              <a:lnTo>
                <a:pt x="1053733" y="182879"/>
              </a:lnTo>
              <a:lnTo>
                <a:pt x="0" y="182879"/>
              </a:lnTo>
              <a:lnTo>
                <a:pt x="0" y="36575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9F903E-0D9C-455F-9A67-0C2D49B82BD2}">
      <dsp:nvSpPr>
        <dsp:cNvPr id="0" name=""/>
        <dsp:cNvSpPr/>
      </dsp:nvSpPr>
      <dsp:spPr>
        <a:xfrm>
          <a:off x="415467" y="1851760"/>
          <a:ext cx="261256" cy="2735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5377"/>
              </a:lnTo>
              <a:lnTo>
                <a:pt x="261256" y="273537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C74034-90D8-47E3-96F9-FFA4C53D00AE}">
      <dsp:nvSpPr>
        <dsp:cNvPr id="0" name=""/>
        <dsp:cNvSpPr/>
      </dsp:nvSpPr>
      <dsp:spPr>
        <a:xfrm>
          <a:off x="415467" y="1851760"/>
          <a:ext cx="261256" cy="2036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6857"/>
              </a:lnTo>
              <a:lnTo>
                <a:pt x="261256" y="203685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F8BA5-14AF-4FB6-8D07-7698074F022F}">
      <dsp:nvSpPr>
        <dsp:cNvPr id="0" name=""/>
        <dsp:cNvSpPr/>
      </dsp:nvSpPr>
      <dsp:spPr>
        <a:xfrm>
          <a:off x="415467" y="1851760"/>
          <a:ext cx="261256" cy="1324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4020"/>
              </a:lnTo>
              <a:lnTo>
                <a:pt x="261256" y="13240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444F90-7E89-40F6-BE1B-20F80B4A5FEA}">
      <dsp:nvSpPr>
        <dsp:cNvPr id="0" name=""/>
        <dsp:cNvSpPr/>
      </dsp:nvSpPr>
      <dsp:spPr>
        <a:xfrm>
          <a:off x="415467" y="1851760"/>
          <a:ext cx="261256" cy="567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052"/>
              </a:lnTo>
              <a:lnTo>
                <a:pt x="261256" y="56705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7D6120-B9E7-4E68-8E7C-C9E4AE03D0A4}">
      <dsp:nvSpPr>
        <dsp:cNvPr id="0" name=""/>
        <dsp:cNvSpPr/>
      </dsp:nvSpPr>
      <dsp:spPr>
        <a:xfrm>
          <a:off x="1112150" y="615147"/>
          <a:ext cx="3161199" cy="365758"/>
        </a:xfrm>
        <a:custGeom>
          <a:avLst/>
          <a:gdLst/>
          <a:ahLst/>
          <a:cxnLst/>
          <a:rect l="0" t="0" r="0" b="0"/>
          <a:pathLst>
            <a:path>
              <a:moveTo>
                <a:pt x="3161199" y="0"/>
              </a:moveTo>
              <a:lnTo>
                <a:pt x="3161199" y="182879"/>
              </a:lnTo>
              <a:lnTo>
                <a:pt x="0" y="182879"/>
              </a:lnTo>
              <a:lnTo>
                <a:pt x="0" y="36575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73EBC-A3A2-4F71-8C10-8958A834506D}">
      <dsp:nvSpPr>
        <dsp:cNvPr id="0" name=""/>
        <dsp:cNvSpPr/>
      </dsp:nvSpPr>
      <dsp:spPr>
        <a:xfrm>
          <a:off x="3402495" y="2937"/>
          <a:ext cx="1741707" cy="61221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Topografske karte</a:t>
          </a:r>
          <a:endParaRPr lang="hr-HR" sz="2000" kern="1200" dirty="0"/>
        </a:p>
      </dsp:txBody>
      <dsp:txXfrm>
        <a:off x="3402495" y="2937"/>
        <a:ext cx="1741707" cy="612210"/>
      </dsp:txXfrm>
    </dsp:sp>
    <dsp:sp modelId="{EF33617C-7043-48B2-BF7D-E610D75A98B1}">
      <dsp:nvSpPr>
        <dsp:cNvPr id="0" name=""/>
        <dsp:cNvSpPr/>
      </dsp:nvSpPr>
      <dsp:spPr>
        <a:xfrm>
          <a:off x="241296" y="980906"/>
          <a:ext cx="1741707" cy="87085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Topometrijske karte </a:t>
          </a:r>
          <a:endParaRPr lang="hr-HR" sz="2000" kern="1200" dirty="0"/>
        </a:p>
      </dsp:txBody>
      <dsp:txXfrm>
        <a:off x="241296" y="980906"/>
        <a:ext cx="1741707" cy="870853"/>
      </dsp:txXfrm>
    </dsp:sp>
    <dsp:sp modelId="{0CEE3164-C26B-4278-9860-D1437F68C340}">
      <dsp:nvSpPr>
        <dsp:cNvPr id="0" name=""/>
        <dsp:cNvSpPr/>
      </dsp:nvSpPr>
      <dsp:spPr>
        <a:xfrm rot="10800000" flipV="1">
          <a:off x="676723" y="2217518"/>
          <a:ext cx="1315651" cy="40258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1:100</a:t>
          </a:r>
          <a:endParaRPr lang="hr-HR" sz="2000" kern="1200" dirty="0"/>
        </a:p>
      </dsp:txBody>
      <dsp:txXfrm rot="10800000" flipV="1">
        <a:off x="676723" y="2217518"/>
        <a:ext cx="1315651" cy="402587"/>
      </dsp:txXfrm>
    </dsp:sp>
    <dsp:sp modelId="{2C546189-8BC7-4A22-8408-39252F718C46}">
      <dsp:nvSpPr>
        <dsp:cNvPr id="0" name=""/>
        <dsp:cNvSpPr/>
      </dsp:nvSpPr>
      <dsp:spPr>
        <a:xfrm rot="10800000" flipV="1">
          <a:off x="676723" y="2985864"/>
          <a:ext cx="1422173" cy="37983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1:1000</a:t>
          </a:r>
          <a:endParaRPr lang="hr-HR" sz="2000" kern="1200" dirty="0"/>
        </a:p>
      </dsp:txBody>
      <dsp:txXfrm rot="10800000" flipV="1">
        <a:off x="676723" y="2985864"/>
        <a:ext cx="1422173" cy="379831"/>
      </dsp:txXfrm>
    </dsp:sp>
    <dsp:sp modelId="{2AEE5C08-0AD0-4B4F-974A-F587BD0D38DA}">
      <dsp:nvSpPr>
        <dsp:cNvPr id="0" name=""/>
        <dsp:cNvSpPr/>
      </dsp:nvSpPr>
      <dsp:spPr>
        <a:xfrm>
          <a:off x="676723" y="3731454"/>
          <a:ext cx="1297589" cy="31432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1:5000</a:t>
          </a:r>
          <a:endParaRPr lang="hr-HR" sz="2000" kern="1200" dirty="0"/>
        </a:p>
      </dsp:txBody>
      <dsp:txXfrm>
        <a:off x="676723" y="3731454"/>
        <a:ext cx="1297589" cy="314325"/>
      </dsp:txXfrm>
    </dsp:sp>
    <dsp:sp modelId="{D60961BE-A80C-405C-A5A5-1BE92C1FFAB2}">
      <dsp:nvSpPr>
        <dsp:cNvPr id="0" name=""/>
        <dsp:cNvSpPr/>
      </dsp:nvSpPr>
      <dsp:spPr>
        <a:xfrm>
          <a:off x="676723" y="4411539"/>
          <a:ext cx="1390474" cy="35119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1:10 000</a:t>
          </a:r>
          <a:endParaRPr lang="hr-HR" sz="2000" kern="1200" dirty="0"/>
        </a:p>
      </dsp:txBody>
      <dsp:txXfrm>
        <a:off x="676723" y="4411539"/>
        <a:ext cx="1390474" cy="351197"/>
      </dsp:txXfrm>
    </dsp:sp>
    <dsp:sp modelId="{5A6FD3EA-5998-4023-B79D-294BCE84D1B4}">
      <dsp:nvSpPr>
        <dsp:cNvPr id="0" name=""/>
        <dsp:cNvSpPr/>
      </dsp:nvSpPr>
      <dsp:spPr>
        <a:xfrm>
          <a:off x="2348762" y="980906"/>
          <a:ext cx="1741707" cy="87085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Topografske detaljne karte</a:t>
          </a:r>
          <a:endParaRPr lang="hr-HR" sz="2000" kern="1200" dirty="0"/>
        </a:p>
      </dsp:txBody>
      <dsp:txXfrm>
        <a:off x="2348762" y="980906"/>
        <a:ext cx="1741707" cy="870853"/>
      </dsp:txXfrm>
    </dsp:sp>
    <dsp:sp modelId="{B473D85D-231B-4E59-8EF1-A0881F3CF117}">
      <dsp:nvSpPr>
        <dsp:cNvPr id="0" name=""/>
        <dsp:cNvSpPr/>
      </dsp:nvSpPr>
      <dsp:spPr>
        <a:xfrm>
          <a:off x="2784189" y="2217518"/>
          <a:ext cx="1236612" cy="42394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1:25000</a:t>
          </a:r>
          <a:endParaRPr lang="hr-HR" sz="2000" kern="1200" dirty="0"/>
        </a:p>
      </dsp:txBody>
      <dsp:txXfrm>
        <a:off x="2784189" y="2217518"/>
        <a:ext cx="1236612" cy="423949"/>
      </dsp:txXfrm>
    </dsp:sp>
    <dsp:sp modelId="{98794289-B410-44CD-8D7A-960289F4C919}">
      <dsp:nvSpPr>
        <dsp:cNvPr id="0" name=""/>
        <dsp:cNvSpPr/>
      </dsp:nvSpPr>
      <dsp:spPr>
        <a:xfrm>
          <a:off x="2784189" y="3007226"/>
          <a:ext cx="1236612" cy="42394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1:50 000</a:t>
          </a:r>
          <a:endParaRPr lang="hr-HR" sz="2000" kern="1200" dirty="0"/>
        </a:p>
      </dsp:txBody>
      <dsp:txXfrm>
        <a:off x="2784189" y="3007226"/>
        <a:ext cx="1236612" cy="423949"/>
      </dsp:txXfrm>
    </dsp:sp>
    <dsp:sp modelId="{901834A4-7530-4B0A-98D6-6C6083F9D301}">
      <dsp:nvSpPr>
        <dsp:cNvPr id="0" name=""/>
        <dsp:cNvSpPr/>
      </dsp:nvSpPr>
      <dsp:spPr>
        <a:xfrm>
          <a:off x="2784189" y="3796934"/>
          <a:ext cx="1236612" cy="42394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1:100 000</a:t>
          </a:r>
          <a:endParaRPr lang="hr-HR" sz="2000" kern="1200" dirty="0"/>
        </a:p>
      </dsp:txBody>
      <dsp:txXfrm>
        <a:off x="2784189" y="3796934"/>
        <a:ext cx="1236612" cy="423949"/>
      </dsp:txXfrm>
    </dsp:sp>
    <dsp:sp modelId="{13F8EE4C-28C7-4210-8531-A9F3625464D4}">
      <dsp:nvSpPr>
        <dsp:cNvPr id="0" name=""/>
        <dsp:cNvSpPr/>
      </dsp:nvSpPr>
      <dsp:spPr>
        <a:xfrm>
          <a:off x="4456228" y="980906"/>
          <a:ext cx="1741707" cy="87085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Pregledne topografske karte</a:t>
          </a:r>
          <a:endParaRPr lang="hr-HR" sz="2000" kern="1200" dirty="0"/>
        </a:p>
      </dsp:txBody>
      <dsp:txXfrm>
        <a:off x="4456228" y="980906"/>
        <a:ext cx="1741707" cy="870853"/>
      </dsp:txXfrm>
    </dsp:sp>
    <dsp:sp modelId="{5E35FC24-F99A-44C0-BDD3-B7CAE7DE25B3}">
      <dsp:nvSpPr>
        <dsp:cNvPr id="0" name=""/>
        <dsp:cNvSpPr/>
      </dsp:nvSpPr>
      <dsp:spPr>
        <a:xfrm>
          <a:off x="4891655" y="2217518"/>
          <a:ext cx="1267283" cy="35359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&gt;1: 100 000</a:t>
          </a:r>
          <a:endParaRPr lang="hr-HR" sz="2000" kern="1200" dirty="0"/>
        </a:p>
      </dsp:txBody>
      <dsp:txXfrm>
        <a:off x="4891655" y="2217518"/>
        <a:ext cx="1267283" cy="353592"/>
      </dsp:txXfrm>
    </dsp:sp>
    <dsp:sp modelId="{ED3FD36A-B83C-497D-A8D6-34F7208189FA}">
      <dsp:nvSpPr>
        <dsp:cNvPr id="0" name=""/>
        <dsp:cNvSpPr/>
      </dsp:nvSpPr>
      <dsp:spPr>
        <a:xfrm>
          <a:off x="4891655" y="2936870"/>
          <a:ext cx="1267283" cy="35359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1: 500 000</a:t>
          </a:r>
          <a:endParaRPr lang="hr-HR" sz="2000" kern="1200" dirty="0"/>
        </a:p>
      </dsp:txBody>
      <dsp:txXfrm>
        <a:off x="4891655" y="2936870"/>
        <a:ext cx="1267283" cy="353592"/>
      </dsp:txXfrm>
    </dsp:sp>
    <dsp:sp modelId="{D9C54CA2-1DDB-42A8-8A24-F60E1DBBCC26}">
      <dsp:nvSpPr>
        <dsp:cNvPr id="0" name=""/>
        <dsp:cNvSpPr/>
      </dsp:nvSpPr>
      <dsp:spPr>
        <a:xfrm>
          <a:off x="6563695" y="980906"/>
          <a:ext cx="1741707" cy="87085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Pregledne geografske karte</a:t>
          </a:r>
          <a:endParaRPr lang="hr-HR" sz="2000" kern="1200" dirty="0"/>
        </a:p>
      </dsp:txBody>
      <dsp:txXfrm>
        <a:off x="6563695" y="980906"/>
        <a:ext cx="1741707" cy="870853"/>
      </dsp:txXfrm>
    </dsp:sp>
    <dsp:sp modelId="{C1631ECC-645D-4539-A576-9E01F454D89F}">
      <dsp:nvSpPr>
        <dsp:cNvPr id="0" name=""/>
        <dsp:cNvSpPr/>
      </dsp:nvSpPr>
      <dsp:spPr>
        <a:xfrm>
          <a:off x="6999121" y="2217518"/>
          <a:ext cx="1567031" cy="30971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&gt;1:500 000</a:t>
          </a:r>
        </a:p>
      </dsp:txBody>
      <dsp:txXfrm>
        <a:off x="6999121" y="2217518"/>
        <a:ext cx="1567031" cy="30971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34FE4B-9810-4000-815C-765ECF6C1D1F}">
      <dsp:nvSpPr>
        <dsp:cNvPr id="0" name=""/>
        <dsp:cNvSpPr/>
      </dsp:nvSpPr>
      <dsp:spPr>
        <a:xfrm>
          <a:off x="6737865" y="1851760"/>
          <a:ext cx="261256" cy="520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0618"/>
              </a:lnTo>
              <a:lnTo>
                <a:pt x="261256" y="52061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F8CB2D-3965-4813-94C6-A02D6F472E06}">
      <dsp:nvSpPr>
        <dsp:cNvPr id="0" name=""/>
        <dsp:cNvSpPr/>
      </dsp:nvSpPr>
      <dsp:spPr>
        <a:xfrm>
          <a:off x="4273349" y="615147"/>
          <a:ext cx="3161199" cy="365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879"/>
              </a:lnTo>
              <a:lnTo>
                <a:pt x="3161199" y="182879"/>
              </a:lnTo>
              <a:lnTo>
                <a:pt x="3161199" y="36575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77118B-027C-44F5-8363-5CF1228F8ED4}">
      <dsp:nvSpPr>
        <dsp:cNvPr id="0" name=""/>
        <dsp:cNvSpPr/>
      </dsp:nvSpPr>
      <dsp:spPr>
        <a:xfrm>
          <a:off x="4630399" y="1851760"/>
          <a:ext cx="261256" cy="1261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1906"/>
              </a:lnTo>
              <a:lnTo>
                <a:pt x="261256" y="126190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D32790-DCEC-46D7-9D66-C9ACDCB335D0}">
      <dsp:nvSpPr>
        <dsp:cNvPr id="0" name=""/>
        <dsp:cNvSpPr/>
      </dsp:nvSpPr>
      <dsp:spPr>
        <a:xfrm>
          <a:off x="4630399" y="1851760"/>
          <a:ext cx="261256" cy="542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2554"/>
              </a:lnTo>
              <a:lnTo>
                <a:pt x="261256" y="54255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A0A297-782E-449D-B371-166EEBD7673B}">
      <dsp:nvSpPr>
        <dsp:cNvPr id="0" name=""/>
        <dsp:cNvSpPr/>
      </dsp:nvSpPr>
      <dsp:spPr>
        <a:xfrm>
          <a:off x="4273349" y="615147"/>
          <a:ext cx="1053733" cy="365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879"/>
              </a:lnTo>
              <a:lnTo>
                <a:pt x="1053733" y="182879"/>
              </a:lnTo>
              <a:lnTo>
                <a:pt x="1053733" y="36575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31256-CFE0-4148-8E1C-553BF97ABA4A}">
      <dsp:nvSpPr>
        <dsp:cNvPr id="0" name=""/>
        <dsp:cNvSpPr/>
      </dsp:nvSpPr>
      <dsp:spPr>
        <a:xfrm>
          <a:off x="2522933" y="1851760"/>
          <a:ext cx="261256" cy="2157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7148"/>
              </a:lnTo>
              <a:lnTo>
                <a:pt x="261256" y="215714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03F5DA-70F3-4B38-9A45-7092834EECE0}">
      <dsp:nvSpPr>
        <dsp:cNvPr id="0" name=""/>
        <dsp:cNvSpPr/>
      </dsp:nvSpPr>
      <dsp:spPr>
        <a:xfrm>
          <a:off x="2522933" y="1851760"/>
          <a:ext cx="261256" cy="13674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7440"/>
              </a:lnTo>
              <a:lnTo>
                <a:pt x="261256" y="136744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3C0441-F297-463C-B434-7485B6298E18}">
      <dsp:nvSpPr>
        <dsp:cNvPr id="0" name=""/>
        <dsp:cNvSpPr/>
      </dsp:nvSpPr>
      <dsp:spPr>
        <a:xfrm>
          <a:off x="2522933" y="1851760"/>
          <a:ext cx="261256" cy="5777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7733"/>
              </a:lnTo>
              <a:lnTo>
                <a:pt x="261256" y="57773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676346-CA00-43EC-AC0C-265D579471E1}">
      <dsp:nvSpPr>
        <dsp:cNvPr id="0" name=""/>
        <dsp:cNvSpPr/>
      </dsp:nvSpPr>
      <dsp:spPr>
        <a:xfrm>
          <a:off x="3219616" y="615147"/>
          <a:ext cx="1053733" cy="365758"/>
        </a:xfrm>
        <a:custGeom>
          <a:avLst/>
          <a:gdLst/>
          <a:ahLst/>
          <a:cxnLst/>
          <a:rect l="0" t="0" r="0" b="0"/>
          <a:pathLst>
            <a:path>
              <a:moveTo>
                <a:pt x="1053733" y="0"/>
              </a:moveTo>
              <a:lnTo>
                <a:pt x="1053733" y="182879"/>
              </a:lnTo>
              <a:lnTo>
                <a:pt x="0" y="182879"/>
              </a:lnTo>
              <a:lnTo>
                <a:pt x="0" y="36575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9F903E-0D9C-455F-9A67-0C2D49B82BD2}">
      <dsp:nvSpPr>
        <dsp:cNvPr id="0" name=""/>
        <dsp:cNvSpPr/>
      </dsp:nvSpPr>
      <dsp:spPr>
        <a:xfrm>
          <a:off x="415467" y="1851760"/>
          <a:ext cx="261256" cy="2735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5377"/>
              </a:lnTo>
              <a:lnTo>
                <a:pt x="261256" y="273537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C74034-90D8-47E3-96F9-FFA4C53D00AE}">
      <dsp:nvSpPr>
        <dsp:cNvPr id="0" name=""/>
        <dsp:cNvSpPr/>
      </dsp:nvSpPr>
      <dsp:spPr>
        <a:xfrm>
          <a:off x="415467" y="1851760"/>
          <a:ext cx="261256" cy="2036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6857"/>
              </a:lnTo>
              <a:lnTo>
                <a:pt x="261256" y="203685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F8BA5-14AF-4FB6-8D07-7698074F022F}">
      <dsp:nvSpPr>
        <dsp:cNvPr id="0" name=""/>
        <dsp:cNvSpPr/>
      </dsp:nvSpPr>
      <dsp:spPr>
        <a:xfrm>
          <a:off x="415467" y="1851760"/>
          <a:ext cx="261256" cy="1324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4020"/>
              </a:lnTo>
              <a:lnTo>
                <a:pt x="261256" y="13240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444F90-7E89-40F6-BE1B-20F80B4A5FEA}">
      <dsp:nvSpPr>
        <dsp:cNvPr id="0" name=""/>
        <dsp:cNvSpPr/>
      </dsp:nvSpPr>
      <dsp:spPr>
        <a:xfrm>
          <a:off x="415467" y="1851760"/>
          <a:ext cx="261256" cy="567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052"/>
              </a:lnTo>
              <a:lnTo>
                <a:pt x="261256" y="56705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7D6120-B9E7-4E68-8E7C-C9E4AE03D0A4}">
      <dsp:nvSpPr>
        <dsp:cNvPr id="0" name=""/>
        <dsp:cNvSpPr/>
      </dsp:nvSpPr>
      <dsp:spPr>
        <a:xfrm>
          <a:off x="1112150" y="615147"/>
          <a:ext cx="3161199" cy="365758"/>
        </a:xfrm>
        <a:custGeom>
          <a:avLst/>
          <a:gdLst/>
          <a:ahLst/>
          <a:cxnLst/>
          <a:rect l="0" t="0" r="0" b="0"/>
          <a:pathLst>
            <a:path>
              <a:moveTo>
                <a:pt x="3161199" y="0"/>
              </a:moveTo>
              <a:lnTo>
                <a:pt x="3161199" y="182879"/>
              </a:lnTo>
              <a:lnTo>
                <a:pt x="0" y="182879"/>
              </a:lnTo>
              <a:lnTo>
                <a:pt x="0" y="36575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73EBC-A3A2-4F71-8C10-8958A834506D}">
      <dsp:nvSpPr>
        <dsp:cNvPr id="0" name=""/>
        <dsp:cNvSpPr/>
      </dsp:nvSpPr>
      <dsp:spPr>
        <a:xfrm>
          <a:off x="3402495" y="2937"/>
          <a:ext cx="1741707" cy="61221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Topografske karte</a:t>
          </a:r>
          <a:endParaRPr lang="hr-HR" sz="2000" kern="1200" dirty="0"/>
        </a:p>
      </dsp:txBody>
      <dsp:txXfrm>
        <a:off x="3402495" y="2937"/>
        <a:ext cx="1741707" cy="612210"/>
      </dsp:txXfrm>
    </dsp:sp>
    <dsp:sp modelId="{EF33617C-7043-48B2-BF7D-E610D75A98B1}">
      <dsp:nvSpPr>
        <dsp:cNvPr id="0" name=""/>
        <dsp:cNvSpPr/>
      </dsp:nvSpPr>
      <dsp:spPr>
        <a:xfrm>
          <a:off x="241296" y="980906"/>
          <a:ext cx="1741707" cy="87085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Topometrijske karte </a:t>
          </a:r>
          <a:endParaRPr lang="hr-HR" sz="2000" kern="1200" dirty="0"/>
        </a:p>
      </dsp:txBody>
      <dsp:txXfrm>
        <a:off x="241296" y="980906"/>
        <a:ext cx="1741707" cy="870853"/>
      </dsp:txXfrm>
    </dsp:sp>
    <dsp:sp modelId="{0CEE3164-C26B-4278-9860-D1437F68C340}">
      <dsp:nvSpPr>
        <dsp:cNvPr id="0" name=""/>
        <dsp:cNvSpPr/>
      </dsp:nvSpPr>
      <dsp:spPr>
        <a:xfrm rot="10800000" flipV="1">
          <a:off x="676723" y="2217518"/>
          <a:ext cx="1315651" cy="40258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1:100</a:t>
          </a:r>
          <a:endParaRPr lang="hr-HR" sz="2000" kern="1200" dirty="0"/>
        </a:p>
      </dsp:txBody>
      <dsp:txXfrm rot="10800000" flipV="1">
        <a:off x="676723" y="2217518"/>
        <a:ext cx="1315651" cy="402587"/>
      </dsp:txXfrm>
    </dsp:sp>
    <dsp:sp modelId="{2C546189-8BC7-4A22-8408-39252F718C46}">
      <dsp:nvSpPr>
        <dsp:cNvPr id="0" name=""/>
        <dsp:cNvSpPr/>
      </dsp:nvSpPr>
      <dsp:spPr>
        <a:xfrm rot="10800000" flipV="1">
          <a:off x="676723" y="2985864"/>
          <a:ext cx="1422173" cy="37983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1:1000</a:t>
          </a:r>
          <a:endParaRPr lang="hr-HR" sz="2000" kern="1200" dirty="0"/>
        </a:p>
      </dsp:txBody>
      <dsp:txXfrm rot="10800000" flipV="1">
        <a:off x="676723" y="2985864"/>
        <a:ext cx="1422173" cy="379831"/>
      </dsp:txXfrm>
    </dsp:sp>
    <dsp:sp modelId="{2AEE5C08-0AD0-4B4F-974A-F587BD0D38DA}">
      <dsp:nvSpPr>
        <dsp:cNvPr id="0" name=""/>
        <dsp:cNvSpPr/>
      </dsp:nvSpPr>
      <dsp:spPr>
        <a:xfrm>
          <a:off x="676723" y="3731454"/>
          <a:ext cx="1297589" cy="31432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1:5000</a:t>
          </a:r>
          <a:endParaRPr lang="hr-HR" sz="2000" kern="1200" dirty="0"/>
        </a:p>
      </dsp:txBody>
      <dsp:txXfrm>
        <a:off x="676723" y="3731454"/>
        <a:ext cx="1297589" cy="314325"/>
      </dsp:txXfrm>
    </dsp:sp>
    <dsp:sp modelId="{D60961BE-A80C-405C-A5A5-1BE92C1FFAB2}">
      <dsp:nvSpPr>
        <dsp:cNvPr id="0" name=""/>
        <dsp:cNvSpPr/>
      </dsp:nvSpPr>
      <dsp:spPr>
        <a:xfrm>
          <a:off x="676723" y="4411539"/>
          <a:ext cx="1390474" cy="35119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1:10 000</a:t>
          </a:r>
          <a:endParaRPr lang="hr-HR" sz="2000" kern="1200" dirty="0"/>
        </a:p>
      </dsp:txBody>
      <dsp:txXfrm>
        <a:off x="676723" y="4411539"/>
        <a:ext cx="1390474" cy="351197"/>
      </dsp:txXfrm>
    </dsp:sp>
    <dsp:sp modelId="{5A6FD3EA-5998-4023-B79D-294BCE84D1B4}">
      <dsp:nvSpPr>
        <dsp:cNvPr id="0" name=""/>
        <dsp:cNvSpPr/>
      </dsp:nvSpPr>
      <dsp:spPr>
        <a:xfrm>
          <a:off x="2348762" y="980906"/>
          <a:ext cx="1741707" cy="87085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Topografske detaljne karte</a:t>
          </a:r>
          <a:endParaRPr lang="hr-HR" sz="2000" kern="1200" dirty="0"/>
        </a:p>
      </dsp:txBody>
      <dsp:txXfrm>
        <a:off x="2348762" y="980906"/>
        <a:ext cx="1741707" cy="870853"/>
      </dsp:txXfrm>
    </dsp:sp>
    <dsp:sp modelId="{B473D85D-231B-4E59-8EF1-A0881F3CF117}">
      <dsp:nvSpPr>
        <dsp:cNvPr id="0" name=""/>
        <dsp:cNvSpPr/>
      </dsp:nvSpPr>
      <dsp:spPr>
        <a:xfrm>
          <a:off x="2784189" y="2217518"/>
          <a:ext cx="1236612" cy="42394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1:25000</a:t>
          </a:r>
          <a:endParaRPr lang="hr-HR" sz="2000" kern="1200" dirty="0"/>
        </a:p>
      </dsp:txBody>
      <dsp:txXfrm>
        <a:off x="2784189" y="2217518"/>
        <a:ext cx="1236612" cy="423949"/>
      </dsp:txXfrm>
    </dsp:sp>
    <dsp:sp modelId="{98794289-B410-44CD-8D7A-960289F4C919}">
      <dsp:nvSpPr>
        <dsp:cNvPr id="0" name=""/>
        <dsp:cNvSpPr/>
      </dsp:nvSpPr>
      <dsp:spPr>
        <a:xfrm>
          <a:off x="2784189" y="3007226"/>
          <a:ext cx="1236612" cy="42394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1:50 000</a:t>
          </a:r>
          <a:endParaRPr lang="hr-HR" sz="2000" kern="1200" dirty="0"/>
        </a:p>
      </dsp:txBody>
      <dsp:txXfrm>
        <a:off x="2784189" y="3007226"/>
        <a:ext cx="1236612" cy="423949"/>
      </dsp:txXfrm>
    </dsp:sp>
    <dsp:sp modelId="{901834A4-7530-4B0A-98D6-6C6083F9D301}">
      <dsp:nvSpPr>
        <dsp:cNvPr id="0" name=""/>
        <dsp:cNvSpPr/>
      </dsp:nvSpPr>
      <dsp:spPr>
        <a:xfrm>
          <a:off x="2784189" y="3796934"/>
          <a:ext cx="1236612" cy="42394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1:100 000</a:t>
          </a:r>
          <a:endParaRPr lang="hr-HR" sz="2000" kern="1200" dirty="0"/>
        </a:p>
      </dsp:txBody>
      <dsp:txXfrm>
        <a:off x="2784189" y="3796934"/>
        <a:ext cx="1236612" cy="423949"/>
      </dsp:txXfrm>
    </dsp:sp>
    <dsp:sp modelId="{13F8EE4C-28C7-4210-8531-A9F3625464D4}">
      <dsp:nvSpPr>
        <dsp:cNvPr id="0" name=""/>
        <dsp:cNvSpPr/>
      </dsp:nvSpPr>
      <dsp:spPr>
        <a:xfrm>
          <a:off x="4456228" y="980906"/>
          <a:ext cx="1741707" cy="87085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Pregledne topografske karte</a:t>
          </a:r>
          <a:endParaRPr lang="hr-HR" sz="2000" kern="1200" dirty="0"/>
        </a:p>
      </dsp:txBody>
      <dsp:txXfrm>
        <a:off x="4456228" y="980906"/>
        <a:ext cx="1741707" cy="870853"/>
      </dsp:txXfrm>
    </dsp:sp>
    <dsp:sp modelId="{5E35FC24-F99A-44C0-BDD3-B7CAE7DE25B3}">
      <dsp:nvSpPr>
        <dsp:cNvPr id="0" name=""/>
        <dsp:cNvSpPr/>
      </dsp:nvSpPr>
      <dsp:spPr>
        <a:xfrm>
          <a:off x="4891655" y="2217518"/>
          <a:ext cx="1267283" cy="35359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&gt;1: 100 000</a:t>
          </a:r>
          <a:endParaRPr lang="hr-HR" sz="2000" kern="1200" dirty="0"/>
        </a:p>
      </dsp:txBody>
      <dsp:txXfrm>
        <a:off x="4891655" y="2217518"/>
        <a:ext cx="1267283" cy="353592"/>
      </dsp:txXfrm>
    </dsp:sp>
    <dsp:sp modelId="{ED3FD36A-B83C-497D-A8D6-34F7208189FA}">
      <dsp:nvSpPr>
        <dsp:cNvPr id="0" name=""/>
        <dsp:cNvSpPr/>
      </dsp:nvSpPr>
      <dsp:spPr>
        <a:xfrm>
          <a:off x="4891655" y="2936870"/>
          <a:ext cx="1267283" cy="35359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1: 500 000</a:t>
          </a:r>
          <a:endParaRPr lang="hr-HR" sz="2000" kern="1200" dirty="0"/>
        </a:p>
      </dsp:txBody>
      <dsp:txXfrm>
        <a:off x="4891655" y="2936870"/>
        <a:ext cx="1267283" cy="353592"/>
      </dsp:txXfrm>
    </dsp:sp>
    <dsp:sp modelId="{D9C54CA2-1DDB-42A8-8A24-F60E1DBBCC26}">
      <dsp:nvSpPr>
        <dsp:cNvPr id="0" name=""/>
        <dsp:cNvSpPr/>
      </dsp:nvSpPr>
      <dsp:spPr>
        <a:xfrm>
          <a:off x="6563695" y="980906"/>
          <a:ext cx="1741707" cy="87085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Pregledne geografske karte</a:t>
          </a:r>
          <a:endParaRPr lang="hr-HR" sz="2000" kern="1200" dirty="0"/>
        </a:p>
      </dsp:txBody>
      <dsp:txXfrm>
        <a:off x="6563695" y="980906"/>
        <a:ext cx="1741707" cy="870853"/>
      </dsp:txXfrm>
    </dsp:sp>
    <dsp:sp modelId="{C1631ECC-645D-4539-A576-9E01F454D89F}">
      <dsp:nvSpPr>
        <dsp:cNvPr id="0" name=""/>
        <dsp:cNvSpPr/>
      </dsp:nvSpPr>
      <dsp:spPr>
        <a:xfrm>
          <a:off x="6999121" y="2217518"/>
          <a:ext cx="1567031" cy="30971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&gt;1:500 000</a:t>
          </a:r>
        </a:p>
      </dsp:txBody>
      <dsp:txXfrm>
        <a:off x="6999121" y="2217518"/>
        <a:ext cx="1567031" cy="30971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34FE4B-9810-4000-815C-765ECF6C1D1F}">
      <dsp:nvSpPr>
        <dsp:cNvPr id="0" name=""/>
        <dsp:cNvSpPr/>
      </dsp:nvSpPr>
      <dsp:spPr>
        <a:xfrm>
          <a:off x="6737865" y="1851760"/>
          <a:ext cx="261256" cy="520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0618"/>
              </a:lnTo>
              <a:lnTo>
                <a:pt x="261256" y="52061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F8CB2D-3965-4813-94C6-A02D6F472E06}">
      <dsp:nvSpPr>
        <dsp:cNvPr id="0" name=""/>
        <dsp:cNvSpPr/>
      </dsp:nvSpPr>
      <dsp:spPr>
        <a:xfrm>
          <a:off x="4273349" y="615147"/>
          <a:ext cx="3161199" cy="365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879"/>
              </a:lnTo>
              <a:lnTo>
                <a:pt x="3161199" y="182879"/>
              </a:lnTo>
              <a:lnTo>
                <a:pt x="3161199" y="36575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77118B-027C-44F5-8363-5CF1228F8ED4}">
      <dsp:nvSpPr>
        <dsp:cNvPr id="0" name=""/>
        <dsp:cNvSpPr/>
      </dsp:nvSpPr>
      <dsp:spPr>
        <a:xfrm>
          <a:off x="4630399" y="1851760"/>
          <a:ext cx="261256" cy="1261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1906"/>
              </a:lnTo>
              <a:lnTo>
                <a:pt x="261256" y="126190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D32790-DCEC-46D7-9D66-C9ACDCB335D0}">
      <dsp:nvSpPr>
        <dsp:cNvPr id="0" name=""/>
        <dsp:cNvSpPr/>
      </dsp:nvSpPr>
      <dsp:spPr>
        <a:xfrm>
          <a:off x="4630399" y="1851760"/>
          <a:ext cx="261256" cy="542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2554"/>
              </a:lnTo>
              <a:lnTo>
                <a:pt x="261256" y="54255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A0A297-782E-449D-B371-166EEBD7673B}">
      <dsp:nvSpPr>
        <dsp:cNvPr id="0" name=""/>
        <dsp:cNvSpPr/>
      </dsp:nvSpPr>
      <dsp:spPr>
        <a:xfrm>
          <a:off x="4273349" y="615147"/>
          <a:ext cx="1053733" cy="365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879"/>
              </a:lnTo>
              <a:lnTo>
                <a:pt x="1053733" y="182879"/>
              </a:lnTo>
              <a:lnTo>
                <a:pt x="1053733" y="36575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31256-CFE0-4148-8E1C-553BF97ABA4A}">
      <dsp:nvSpPr>
        <dsp:cNvPr id="0" name=""/>
        <dsp:cNvSpPr/>
      </dsp:nvSpPr>
      <dsp:spPr>
        <a:xfrm>
          <a:off x="2522933" y="1851760"/>
          <a:ext cx="261256" cy="2157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7148"/>
              </a:lnTo>
              <a:lnTo>
                <a:pt x="261256" y="215714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03F5DA-70F3-4B38-9A45-7092834EECE0}">
      <dsp:nvSpPr>
        <dsp:cNvPr id="0" name=""/>
        <dsp:cNvSpPr/>
      </dsp:nvSpPr>
      <dsp:spPr>
        <a:xfrm>
          <a:off x="2522933" y="1851760"/>
          <a:ext cx="261256" cy="13674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7440"/>
              </a:lnTo>
              <a:lnTo>
                <a:pt x="261256" y="136744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3C0441-F297-463C-B434-7485B6298E18}">
      <dsp:nvSpPr>
        <dsp:cNvPr id="0" name=""/>
        <dsp:cNvSpPr/>
      </dsp:nvSpPr>
      <dsp:spPr>
        <a:xfrm>
          <a:off x="2522933" y="1851760"/>
          <a:ext cx="261256" cy="5777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7733"/>
              </a:lnTo>
              <a:lnTo>
                <a:pt x="261256" y="57773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676346-CA00-43EC-AC0C-265D579471E1}">
      <dsp:nvSpPr>
        <dsp:cNvPr id="0" name=""/>
        <dsp:cNvSpPr/>
      </dsp:nvSpPr>
      <dsp:spPr>
        <a:xfrm>
          <a:off x="3219616" y="615147"/>
          <a:ext cx="1053733" cy="365758"/>
        </a:xfrm>
        <a:custGeom>
          <a:avLst/>
          <a:gdLst/>
          <a:ahLst/>
          <a:cxnLst/>
          <a:rect l="0" t="0" r="0" b="0"/>
          <a:pathLst>
            <a:path>
              <a:moveTo>
                <a:pt x="1053733" y="0"/>
              </a:moveTo>
              <a:lnTo>
                <a:pt x="1053733" y="182879"/>
              </a:lnTo>
              <a:lnTo>
                <a:pt x="0" y="182879"/>
              </a:lnTo>
              <a:lnTo>
                <a:pt x="0" y="36575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9F903E-0D9C-455F-9A67-0C2D49B82BD2}">
      <dsp:nvSpPr>
        <dsp:cNvPr id="0" name=""/>
        <dsp:cNvSpPr/>
      </dsp:nvSpPr>
      <dsp:spPr>
        <a:xfrm>
          <a:off x="415467" y="1851760"/>
          <a:ext cx="261256" cy="2735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5377"/>
              </a:lnTo>
              <a:lnTo>
                <a:pt x="261256" y="273537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C74034-90D8-47E3-96F9-FFA4C53D00AE}">
      <dsp:nvSpPr>
        <dsp:cNvPr id="0" name=""/>
        <dsp:cNvSpPr/>
      </dsp:nvSpPr>
      <dsp:spPr>
        <a:xfrm>
          <a:off x="415467" y="1851760"/>
          <a:ext cx="261256" cy="2036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6857"/>
              </a:lnTo>
              <a:lnTo>
                <a:pt x="261256" y="203685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F8BA5-14AF-4FB6-8D07-7698074F022F}">
      <dsp:nvSpPr>
        <dsp:cNvPr id="0" name=""/>
        <dsp:cNvSpPr/>
      </dsp:nvSpPr>
      <dsp:spPr>
        <a:xfrm>
          <a:off x="415467" y="1851760"/>
          <a:ext cx="261256" cy="1324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4020"/>
              </a:lnTo>
              <a:lnTo>
                <a:pt x="261256" y="13240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444F90-7E89-40F6-BE1B-20F80B4A5FEA}">
      <dsp:nvSpPr>
        <dsp:cNvPr id="0" name=""/>
        <dsp:cNvSpPr/>
      </dsp:nvSpPr>
      <dsp:spPr>
        <a:xfrm>
          <a:off x="415467" y="1851760"/>
          <a:ext cx="261256" cy="567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052"/>
              </a:lnTo>
              <a:lnTo>
                <a:pt x="261256" y="56705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7D6120-B9E7-4E68-8E7C-C9E4AE03D0A4}">
      <dsp:nvSpPr>
        <dsp:cNvPr id="0" name=""/>
        <dsp:cNvSpPr/>
      </dsp:nvSpPr>
      <dsp:spPr>
        <a:xfrm>
          <a:off x="1112150" y="615147"/>
          <a:ext cx="3161199" cy="365758"/>
        </a:xfrm>
        <a:custGeom>
          <a:avLst/>
          <a:gdLst/>
          <a:ahLst/>
          <a:cxnLst/>
          <a:rect l="0" t="0" r="0" b="0"/>
          <a:pathLst>
            <a:path>
              <a:moveTo>
                <a:pt x="3161199" y="0"/>
              </a:moveTo>
              <a:lnTo>
                <a:pt x="3161199" y="182879"/>
              </a:lnTo>
              <a:lnTo>
                <a:pt x="0" y="182879"/>
              </a:lnTo>
              <a:lnTo>
                <a:pt x="0" y="36575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73EBC-A3A2-4F71-8C10-8958A834506D}">
      <dsp:nvSpPr>
        <dsp:cNvPr id="0" name=""/>
        <dsp:cNvSpPr/>
      </dsp:nvSpPr>
      <dsp:spPr>
        <a:xfrm>
          <a:off x="3402495" y="2937"/>
          <a:ext cx="1741707" cy="61221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Topografske karte</a:t>
          </a:r>
          <a:endParaRPr lang="hr-HR" sz="2000" kern="1200" dirty="0"/>
        </a:p>
      </dsp:txBody>
      <dsp:txXfrm>
        <a:off x="3402495" y="2937"/>
        <a:ext cx="1741707" cy="612210"/>
      </dsp:txXfrm>
    </dsp:sp>
    <dsp:sp modelId="{EF33617C-7043-48B2-BF7D-E610D75A98B1}">
      <dsp:nvSpPr>
        <dsp:cNvPr id="0" name=""/>
        <dsp:cNvSpPr/>
      </dsp:nvSpPr>
      <dsp:spPr>
        <a:xfrm>
          <a:off x="241296" y="980906"/>
          <a:ext cx="1741707" cy="87085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Topometrijske karte </a:t>
          </a:r>
          <a:endParaRPr lang="hr-HR" sz="2000" kern="1200" dirty="0"/>
        </a:p>
      </dsp:txBody>
      <dsp:txXfrm>
        <a:off x="241296" y="980906"/>
        <a:ext cx="1741707" cy="870853"/>
      </dsp:txXfrm>
    </dsp:sp>
    <dsp:sp modelId="{0CEE3164-C26B-4278-9860-D1437F68C340}">
      <dsp:nvSpPr>
        <dsp:cNvPr id="0" name=""/>
        <dsp:cNvSpPr/>
      </dsp:nvSpPr>
      <dsp:spPr>
        <a:xfrm rot="10800000" flipV="1">
          <a:off x="676723" y="2217518"/>
          <a:ext cx="1315651" cy="40258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1:100</a:t>
          </a:r>
          <a:endParaRPr lang="hr-HR" sz="2000" kern="1200" dirty="0"/>
        </a:p>
      </dsp:txBody>
      <dsp:txXfrm rot="10800000" flipV="1">
        <a:off x="676723" y="2217518"/>
        <a:ext cx="1315651" cy="402587"/>
      </dsp:txXfrm>
    </dsp:sp>
    <dsp:sp modelId="{2C546189-8BC7-4A22-8408-39252F718C46}">
      <dsp:nvSpPr>
        <dsp:cNvPr id="0" name=""/>
        <dsp:cNvSpPr/>
      </dsp:nvSpPr>
      <dsp:spPr>
        <a:xfrm rot="10800000" flipV="1">
          <a:off x="676723" y="2985864"/>
          <a:ext cx="1422173" cy="37983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1:1000</a:t>
          </a:r>
          <a:endParaRPr lang="hr-HR" sz="2000" kern="1200" dirty="0"/>
        </a:p>
      </dsp:txBody>
      <dsp:txXfrm rot="10800000" flipV="1">
        <a:off x="676723" y="2985864"/>
        <a:ext cx="1422173" cy="379831"/>
      </dsp:txXfrm>
    </dsp:sp>
    <dsp:sp modelId="{2AEE5C08-0AD0-4B4F-974A-F587BD0D38DA}">
      <dsp:nvSpPr>
        <dsp:cNvPr id="0" name=""/>
        <dsp:cNvSpPr/>
      </dsp:nvSpPr>
      <dsp:spPr>
        <a:xfrm>
          <a:off x="676723" y="3731454"/>
          <a:ext cx="1297589" cy="31432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1:5000</a:t>
          </a:r>
          <a:endParaRPr lang="hr-HR" sz="2000" kern="1200" dirty="0"/>
        </a:p>
      </dsp:txBody>
      <dsp:txXfrm>
        <a:off x="676723" y="3731454"/>
        <a:ext cx="1297589" cy="314325"/>
      </dsp:txXfrm>
    </dsp:sp>
    <dsp:sp modelId="{D60961BE-A80C-405C-A5A5-1BE92C1FFAB2}">
      <dsp:nvSpPr>
        <dsp:cNvPr id="0" name=""/>
        <dsp:cNvSpPr/>
      </dsp:nvSpPr>
      <dsp:spPr>
        <a:xfrm>
          <a:off x="676723" y="4411539"/>
          <a:ext cx="1390474" cy="35119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1:10 000</a:t>
          </a:r>
          <a:endParaRPr lang="hr-HR" sz="2000" kern="1200" dirty="0"/>
        </a:p>
      </dsp:txBody>
      <dsp:txXfrm>
        <a:off x="676723" y="4411539"/>
        <a:ext cx="1390474" cy="351197"/>
      </dsp:txXfrm>
    </dsp:sp>
    <dsp:sp modelId="{5A6FD3EA-5998-4023-B79D-294BCE84D1B4}">
      <dsp:nvSpPr>
        <dsp:cNvPr id="0" name=""/>
        <dsp:cNvSpPr/>
      </dsp:nvSpPr>
      <dsp:spPr>
        <a:xfrm>
          <a:off x="2348762" y="980906"/>
          <a:ext cx="1741707" cy="87085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Topografske detaljne karte</a:t>
          </a:r>
          <a:endParaRPr lang="hr-HR" sz="2000" kern="1200" dirty="0"/>
        </a:p>
      </dsp:txBody>
      <dsp:txXfrm>
        <a:off x="2348762" y="980906"/>
        <a:ext cx="1741707" cy="870853"/>
      </dsp:txXfrm>
    </dsp:sp>
    <dsp:sp modelId="{B473D85D-231B-4E59-8EF1-A0881F3CF117}">
      <dsp:nvSpPr>
        <dsp:cNvPr id="0" name=""/>
        <dsp:cNvSpPr/>
      </dsp:nvSpPr>
      <dsp:spPr>
        <a:xfrm>
          <a:off x="2784189" y="2217518"/>
          <a:ext cx="1236612" cy="42394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1:25000</a:t>
          </a:r>
          <a:endParaRPr lang="hr-HR" sz="2000" kern="1200" dirty="0"/>
        </a:p>
      </dsp:txBody>
      <dsp:txXfrm>
        <a:off x="2784189" y="2217518"/>
        <a:ext cx="1236612" cy="423949"/>
      </dsp:txXfrm>
    </dsp:sp>
    <dsp:sp modelId="{98794289-B410-44CD-8D7A-960289F4C919}">
      <dsp:nvSpPr>
        <dsp:cNvPr id="0" name=""/>
        <dsp:cNvSpPr/>
      </dsp:nvSpPr>
      <dsp:spPr>
        <a:xfrm>
          <a:off x="2784189" y="3007226"/>
          <a:ext cx="1236612" cy="42394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1:50 000</a:t>
          </a:r>
          <a:endParaRPr lang="hr-HR" sz="2000" kern="1200" dirty="0"/>
        </a:p>
      </dsp:txBody>
      <dsp:txXfrm>
        <a:off x="2784189" y="3007226"/>
        <a:ext cx="1236612" cy="423949"/>
      </dsp:txXfrm>
    </dsp:sp>
    <dsp:sp modelId="{901834A4-7530-4B0A-98D6-6C6083F9D301}">
      <dsp:nvSpPr>
        <dsp:cNvPr id="0" name=""/>
        <dsp:cNvSpPr/>
      </dsp:nvSpPr>
      <dsp:spPr>
        <a:xfrm>
          <a:off x="2784189" y="3796934"/>
          <a:ext cx="1236612" cy="42394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1:100 000</a:t>
          </a:r>
          <a:endParaRPr lang="hr-HR" sz="2000" kern="1200" dirty="0"/>
        </a:p>
      </dsp:txBody>
      <dsp:txXfrm>
        <a:off x="2784189" y="3796934"/>
        <a:ext cx="1236612" cy="423949"/>
      </dsp:txXfrm>
    </dsp:sp>
    <dsp:sp modelId="{13F8EE4C-28C7-4210-8531-A9F3625464D4}">
      <dsp:nvSpPr>
        <dsp:cNvPr id="0" name=""/>
        <dsp:cNvSpPr/>
      </dsp:nvSpPr>
      <dsp:spPr>
        <a:xfrm>
          <a:off x="4456228" y="980906"/>
          <a:ext cx="1741707" cy="87085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Pregledne topografske karte</a:t>
          </a:r>
          <a:endParaRPr lang="hr-HR" sz="2000" kern="1200" dirty="0"/>
        </a:p>
      </dsp:txBody>
      <dsp:txXfrm>
        <a:off x="4456228" y="980906"/>
        <a:ext cx="1741707" cy="870853"/>
      </dsp:txXfrm>
    </dsp:sp>
    <dsp:sp modelId="{5E35FC24-F99A-44C0-BDD3-B7CAE7DE25B3}">
      <dsp:nvSpPr>
        <dsp:cNvPr id="0" name=""/>
        <dsp:cNvSpPr/>
      </dsp:nvSpPr>
      <dsp:spPr>
        <a:xfrm>
          <a:off x="4891655" y="2217518"/>
          <a:ext cx="1267283" cy="35359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&gt;1: 100 000</a:t>
          </a:r>
          <a:endParaRPr lang="hr-HR" sz="2000" kern="1200" dirty="0"/>
        </a:p>
      </dsp:txBody>
      <dsp:txXfrm>
        <a:off x="4891655" y="2217518"/>
        <a:ext cx="1267283" cy="353592"/>
      </dsp:txXfrm>
    </dsp:sp>
    <dsp:sp modelId="{ED3FD36A-B83C-497D-A8D6-34F7208189FA}">
      <dsp:nvSpPr>
        <dsp:cNvPr id="0" name=""/>
        <dsp:cNvSpPr/>
      </dsp:nvSpPr>
      <dsp:spPr>
        <a:xfrm>
          <a:off x="4891655" y="2936870"/>
          <a:ext cx="1267283" cy="35359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1: 500 000</a:t>
          </a:r>
          <a:endParaRPr lang="hr-HR" sz="2000" kern="1200" dirty="0"/>
        </a:p>
      </dsp:txBody>
      <dsp:txXfrm>
        <a:off x="4891655" y="2936870"/>
        <a:ext cx="1267283" cy="353592"/>
      </dsp:txXfrm>
    </dsp:sp>
    <dsp:sp modelId="{D9C54CA2-1DDB-42A8-8A24-F60E1DBBCC26}">
      <dsp:nvSpPr>
        <dsp:cNvPr id="0" name=""/>
        <dsp:cNvSpPr/>
      </dsp:nvSpPr>
      <dsp:spPr>
        <a:xfrm>
          <a:off x="6563695" y="980906"/>
          <a:ext cx="1741707" cy="87085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Pregledne geografske karte</a:t>
          </a:r>
          <a:endParaRPr lang="hr-HR" sz="2000" kern="1200" dirty="0"/>
        </a:p>
      </dsp:txBody>
      <dsp:txXfrm>
        <a:off x="6563695" y="980906"/>
        <a:ext cx="1741707" cy="870853"/>
      </dsp:txXfrm>
    </dsp:sp>
    <dsp:sp modelId="{C1631ECC-645D-4539-A576-9E01F454D89F}">
      <dsp:nvSpPr>
        <dsp:cNvPr id="0" name=""/>
        <dsp:cNvSpPr/>
      </dsp:nvSpPr>
      <dsp:spPr>
        <a:xfrm>
          <a:off x="6999121" y="2217518"/>
          <a:ext cx="1567031" cy="30971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&gt;1:500 000</a:t>
          </a:r>
        </a:p>
      </dsp:txBody>
      <dsp:txXfrm>
        <a:off x="6999121" y="2217518"/>
        <a:ext cx="1567031" cy="30971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34FE4B-9810-4000-815C-765ECF6C1D1F}">
      <dsp:nvSpPr>
        <dsp:cNvPr id="0" name=""/>
        <dsp:cNvSpPr/>
      </dsp:nvSpPr>
      <dsp:spPr>
        <a:xfrm>
          <a:off x="6737865" y="1851760"/>
          <a:ext cx="261256" cy="520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0618"/>
              </a:lnTo>
              <a:lnTo>
                <a:pt x="261256" y="52061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F8CB2D-3965-4813-94C6-A02D6F472E06}">
      <dsp:nvSpPr>
        <dsp:cNvPr id="0" name=""/>
        <dsp:cNvSpPr/>
      </dsp:nvSpPr>
      <dsp:spPr>
        <a:xfrm>
          <a:off x="4273349" y="615147"/>
          <a:ext cx="3161199" cy="365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879"/>
              </a:lnTo>
              <a:lnTo>
                <a:pt x="3161199" y="182879"/>
              </a:lnTo>
              <a:lnTo>
                <a:pt x="3161199" y="36575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77118B-027C-44F5-8363-5CF1228F8ED4}">
      <dsp:nvSpPr>
        <dsp:cNvPr id="0" name=""/>
        <dsp:cNvSpPr/>
      </dsp:nvSpPr>
      <dsp:spPr>
        <a:xfrm>
          <a:off x="4630399" y="1851760"/>
          <a:ext cx="261256" cy="1261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1906"/>
              </a:lnTo>
              <a:lnTo>
                <a:pt x="261256" y="126190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D32790-DCEC-46D7-9D66-C9ACDCB335D0}">
      <dsp:nvSpPr>
        <dsp:cNvPr id="0" name=""/>
        <dsp:cNvSpPr/>
      </dsp:nvSpPr>
      <dsp:spPr>
        <a:xfrm>
          <a:off x="4630399" y="1851760"/>
          <a:ext cx="261256" cy="542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2554"/>
              </a:lnTo>
              <a:lnTo>
                <a:pt x="261256" y="54255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A0A297-782E-449D-B371-166EEBD7673B}">
      <dsp:nvSpPr>
        <dsp:cNvPr id="0" name=""/>
        <dsp:cNvSpPr/>
      </dsp:nvSpPr>
      <dsp:spPr>
        <a:xfrm>
          <a:off x="4273349" y="615147"/>
          <a:ext cx="1053733" cy="365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879"/>
              </a:lnTo>
              <a:lnTo>
                <a:pt x="1053733" y="182879"/>
              </a:lnTo>
              <a:lnTo>
                <a:pt x="1053733" y="36575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31256-CFE0-4148-8E1C-553BF97ABA4A}">
      <dsp:nvSpPr>
        <dsp:cNvPr id="0" name=""/>
        <dsp:cNvSpPr/>
      </dsp:nvSpPr>
      <dsp:spPr>
        <a:xfrm>
          <a:off x="2522933" y="1851760"/>
          <a:ext cx="261256" cy="2157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7148"/>
              </a:lnTo>
              <a:lnTo>
                <a:pt x="261256" y="215714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03F5DA-70F3-4B38-9A45-7092834EECE0}">
      <dsp:nvSpPr>
        <dsp:cNvPr id="0" name=""/>
        <dsp:cNvSpPr/>
      </dsp:nvSpPr>
      <dsp:spPr>
        <a:xfrm>
          <a:off x="2522933" y="1851760"/>
          <a:ext cx="261256" cy="13674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7440"/>
              </a:lnTo>
              <a:lnTo>
                <a:pt x="261256" y="136744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3C0441-F297-463C-B434-7485B6298E18}">
      <dsp:nvSpPr>
        <dsp:cNvPr id="0" name=""/>
        <dsp:cNvSpPr/>
      </dsp:nvSpPr>
      <dsp:spPr>
        <a:xfrm>
          <a:off x="2522933" y="1851760"/>
          <a:ext cx="261256" cy="5777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7733"/>
              </a:lnTo>
              <a:lnTo>
                <a:pt x="261256" y="57773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676346-CA00-43EC-AC0C-265D579471E1}">
      <dsp:nvSpPr>
        <dsp:cNvPr id="0" name=""/>
        <dsp:cNvSpPr/>
      </dsp:nvSpPr>
      <dsp:spPr>
        <a:xfrm>
          <a:off x="3219616" y="615147"/>
          <a:ext cx="1053733" cy="365758"/>
        </a:xfrm>
        <a:custGeom>
          <a:avLst/>
          <a:gdLst/>
          <a:ahLst/>
          <a:cxnLst/>
          <a:rect l="0" t="0" r="0" b="0"/>
          <a:pathLst>
            <a:path>
              <a:moveTo>
                <a:pt x="1053733" y="0"/>
              </a:moveTo>
              <a:lnTo>
                <a:pt x="1053733" y="182879"/>
              </a:lnTo>
              <a:lnTo>
                <a:pt x="0" y="182879"/>
              </a:lnTo>
              <a:lnTo>
                <a:pt x="0" y="36575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9F903E-0D9C-455F-9A67-0C2D49B82BD2}">
      <dsp:nvSpPr>
        <dsp:cNvPr id="0" name=""/>
        <dsp:cNvSpPr/>
      </dsp:nvSpPr>
      <dsp:spPr>
        <a:xfrm>
          <a:off x="415467" y="1851760"/>
          <a:ext cx="261256" cy="2735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5377"/>
              </a:lnTo>
              <a:lnTo>
                <a:pt x="261256" y="273537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C74034-90D8-47E3-96F9-FFA4C53D00AE}">
      <dsp:nvSpPr>
        <dsp:cNvPr id="0" name=""/>
        <dsp:cNvSpPr/>
      </dsp:nvSpPr>
      <dsp:spPr>
        <a:xfrm>
          <a:off x="415467" y="1851760"/>
          <a:ext cx="261256" cy="2036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6857"/>
              </a:lnTo>
              <a:lnTo>
                <a:pt x="261256" y="203685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F8BA5-14AF-4FB6-8D07-7698074F022F}">
      <dsp:nvSpPr>
        <dsp:cNvPr id="0" name=""/>
        <dsp:cNvSpPr/>
      </dsp:nvSpPr>
      <dsp:spPr>
        <a:xfrm>
          <a:off x="415467" y="1851760"/>
          <a:ext cx="261256" cy="1324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4020"/>
              </a:lnTo>
              <a:lnTo>
                <a:pt x="261256" y="13240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444F90-7E89-40F6-BE1B-20F80B4A5FEA}">
      <dsp:nvSpPr>
        <dsp:cNvPr id="0" name=""/>
        <dsp:cNvSpPr/>
      </dsp:nvSpPr>
      <dsp:spPr>
        <a:xfrm>
          <a:off x="415467" y="1851760"/>
          <a:ext cx="261256" cy="567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052"/>
              </a:lnTo>
              <a:lnTo>
                <a:pt x="261256" y="56705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7D6120-B9E7-4E68-8E7C-C9E4AE03D0A4}">
      <dsp:nvSpPr>
        <dsp:cNvPr id="0" name=""/>
        <dsp:cNvSpPr/>
      </dsp:nvSpPr>
      <dsp:spPr>
        <a:xfrm>
          <a:off x="1112150" y="615147"/>
          <a:ext cx="3161199" cy="365758"/>
        </a:xfrm>
        <a:custGeom>
          <a:avLst/>
          <a:gdLst/>
          <a:ahLst/>
          <a:cxnLst/>
          <a:rect l="0" t="0" r="0" b="0"/>
          <a:pathLst>
            <a:path>
              <a:moveTo>
                <a:pt x="3161199" y="0"/>
              </a:moveTo>
              <a:lnTo>
                <a:pt x="3161199" y="182879"/>
              </a:lnTo>
              <a:lnTo>
                <a:pt x="0" y="182879"/>
              </a:lnTo>
              <a:lnTo>
                <a:pt x="0" y="36575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73EBC-A3A2-4F71-8C10-8958A834506D}">
      <dsp:nvSpPr>
        <dsp:cNvPr id="0" name=""/>
        <dsp:cNvSpPr/>
      </dsp:nvSpPr>
      <dsp:spPr>
        <a:xfrm>
          <a:off x="3402495" y="2937"/>
          <a:ext cx="1741707" cy="61221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Topografske karte</a:t>
          </a:r>
          <a:endParaRPr lang="hr-HR" sz="2000" kern="1200" dirty="0"/>
        </a:p>
      </dsp:txBody>
      <dsp:txXfrm>
        <a:off x="3402495" y="2937"/>
        <a:ext cx="1741707" cy="612210"/>
      </dsp:txXfrm>
    </dsp:sp>
    <dsp:sp modelId="{EF33617C-7043-48B2-BF7D-E610D75A98B1}">
      <dsp:nvSpPr>
        <dsp:cNvPr id="0" name=""/>
        <dsp:cNvSpPr/>
      </dsp:nvSpPr>
      <dsp:spPr>
        <a:xfrm>
          <a:off x="241296" y="980906"/>
          <a:ext cx="1741707" cy="87085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Topometrijske karte </a:t>
          </a:r>
          <a:endParaRPr lang="hr-HR" sz="2000" kern="1200" dirty="0"/>
        </a:p>
      </dsp:txBody>
      <dsp:txXfrm>
        <a:off x="241296" y="980906"/>
        <a:ext cx="1741707" cy="870853"/>
      </dsp:txXfrm>
    </dsp:sp>
    <dsp:sp modelId="{0CEE3164-C26B-4278-9860-D1437F68C340}">
      <dsp:nvSpPr>
        <dsp:cNvPr id="0" name=""/>
        <dsp:cNvSpPr/>
      </dsp:nvSpPr>
      <dsp:spPr>
        <a:xfrm rot="10800000" flipV="1">
          <a:off x="676723" y="2217518"/>
          <a:ext cx="1315651" cy="40258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1:100</a:t>
          </a:r>
          <a:endParaRPr lang="hr-HR" sz="2000" kern="1200" dirty="0"/>
        </a:p>
      </dsp:txBody>
      <dsp:txXfrm rot="10800000" flipV="1">
        <a:off x="676723" y="2217518"/>
        <a:ext cx="1315651" cy="402587"/>
      </dsp:txXfrm>
    </dsp:sp>
    <dsp:sp modelId="{2C546189-8BC7-4A22-8408-39252F718C46}">
      <dsp:nvSpPr>
        <dsp:cNvPr id="0" name=""/>
        <dsp:cNvSpPr/>
      </dsp:nvSpPr>
      <dsp:spPr>
        <a:xfrm rot="10800000" flipV="1">
          <a:off x="676723" y="2985864"/>
          <a:ext cx="1422173" cy="37983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1:1000</a:t>
          </a:r>
          <a:endParaRPr lang="hr-HR" sz="2000" kern="1200" dirty="0"/>
        </a:p>
      </dsp:txBody>
      <dsp:txXfrm rot="10800000" flipV="1">
        <a:off x="676723" y="2985864"/>
        <a:ext cx="1422173" cy="379831"/>
      </dsp:txXfrm>
    </dsp:sp>
    <dsp:sp modelId="{2AEE5C08-0AD0-4B4F-974A-F587BD0D38DA}">
      <dsp:nvSpPr>
        <dsp:cNvPr id="0" name=""/>
        <dsp:cNvSpPr/>
      </dsp:nvSpPr>
      <dsp:spPr>
        <a:xfrm>
          <a:off x="676723" y="3731454"/>
          <a:ext cx="1297589" cy="31432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1:5000</a:t>
          </a:r>
          <a:endParaRPr lang="hr-HR" sz="2000" kern="1200" dirty="0"/>
        </a:p>
      </dsp:txBody>
      <dsp:txXfrm>
        <a:off x="676723" y="3731454"/>
        <a:ext cx="1297589" cy="314325"/>
      </dsp:txXfrm>
    </dsp:sp>
    <dsp:sp modelId="{D60961BE-A80C-405C-A5A5-1BE92C1FFAB2}">
      <dsp:nvSpPr>
        <dsp:cNvPr id="0" name=""/>
        <dsp:cNvSpPr/>
      </dsp:nvSpPr>
      <dsp:spPr>
        <a:xfrm>
          <a:off x="676723" y="4411539"/>
          <a:ext cx="1390474" cy="35119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1:10 000</a:t>
          </a:r>
          <a:endParaRPr lang="hr-HR" sz="2000" kern="1200" dirty="0"/>
        </a:p>
      </dsp:txBody>
      <dsp:txXfrm>
        <a:off x="676723" y="4411539"/>
        <a:ext cx="1390474" cy="351197"/>
      </dsp:txXfrm>
    </dsp:sp>
    <dsp:sp modelId="{5A6FD3EA-5998-4023-B79D-294BCE84D1B4}">
      <dsp:nvSpPr>
        <dsp:cNvPr id="0" name=""/>
        <dsp:cNvSpPr/>
      </dsp:nvSpPr>
      <dsp:spPr>
        <a:xfrm>
          <a:off x="2348762" y="980906"/>
          <a:ext cx="1741707" cy="87085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Topografske detaljne karte</a:t>
          </a:r>
          <a:endParaRPr lang="hr-HR" sz="2000" kern="1200" dirty="0"/>
        </a:p>
      </dsp:txBody>
      <dsp:txXfrm>
        <a:off x="2348762" y="980906"/>
        <a:ext cx="1741707" cy="870853"/>
      </dsp:txXfrm>
    </dsp:sp>
    <dsp:sp modelId="{B473D85D-231B-4E59-8EF1-A0881F3CF117}">
      <dsp:nvSpPr>
        <dsp:cNvPr id="0" name=""/>
        <dsp:cNvSpPr/>
      </dsp:nvSpPr>
      <dsp:spPr>
        <a:xfrm>
          <a:off x="2784189" y="2217518"/>
          <a:ext cx="1236612" cy="42394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1:25000</a:t>
          </a:r>
          <a:endParaRPr lang="hr-HR" sz="2000" kern="1200" dirty="0"/>
        </a:p>
      </dsp:txBody>
      <dsp:txXfrm>
        <a:off x="2784189" y="2217518"/>
        <a:ext cx="1236612" cy="423949"/>
      </dsp:txXfrm>
    </dsp:sp>
    <dsp:sp modelId="{98794289-B410-44CD-8D7A-960289F4C919}">
      <dsp:nvSpPr>
        <dsp:cNvPr id="0" name=""/>
        <dsp:cNvSpPr/>
      </dsp:nvSpPr>
      <dsp:spPr>
        <a:xfrm>
          <a:off x="2784189" y="3007226"/>
          <a:ext cx="1236612" cy="42394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1:50 000</a:t>
          </a:r>
          <a:endParaRPr lang="hr-HR" sz="2000" kern="1200" dirty="0"/>
        </a:p>
      </dsp:txBody>
      <dsp:txXfrm>
        <a:off x="2784189" y="3007226"/>
        <a:ext cx="1236612" cy="423949"/>
      </dsp:txXfrm>
    </dsp:sp>
    <dsp:sp modelId="{901834A4-7530-4B0A-98D6-6C6083F9D301}">
      <dsp:nvSpPr>
        <dsp:cNvPr id="0" name=""/>
        <dsp:cNvSpPr/>
      </dsp:nvSpPr>
      <dsp:spPr>
        <a:xfrm>
          <a:off x="2784189" y="3796934"/>
          <a:ext cx="1236612" cy="42394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1:100 000</a:t>
          </a:r>
          <a:endParaRPr lang="hr-HR" sz="2000" kern="1200" dirty="0"/>
        </a:p>
      </dsp:txBody>
      <dsp:txXfrm>
        <a:off x="2784189" y="3796934"/>
        <a:ext cx="1236612" cy="423949"/>
      </dsp:txXfrm>
    </dsp:sp>
    <dsp:sp modelId="{13F8EE4C-28C7-4210-8531-A9F3625464D4}">
      <dsp:nvSpPr>
        <dsp:cNvPr id="0" name=""/>
        <dsp:cNvSpPr/>
      </dsp:nvSpPr>
      <dsp:spPr>
        <a:xfrm>
          <a:off x="4456228" y="980906"/>
          <a:ext cx="1741707" cy="87085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Pregledne topografske karte</a:t>
          </a:r>
          <a:endParaRPr lang="hr-HR" sz="2000" kern="1200" dirty="0"/>
        </a:p>
      </dsp:txBody>
      <dsp:txXfrm>
        <a:off x="4456228" y="980906"/>
        <a:ext cx="1741707" cy="870853"/>
      </dsp:txXfrm>
    </dsp:sp>
    <dsp:sp modelId="{5E35FC24-F99A-44C0-BDD3-B7CAE7DE25B3}">
      <dsp:nvSpPr>
        <dsp:cNvPr id="0" name=""/>
        <dsp:cNvSpPr/>
      </dsp:nvSpPr>
      <dsp:spPr>
        <a:xfrm>
          <a:off x="4891655" y="2217518"/>
          <a:ext cx="1267283" cy="35359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&gt;1: 100 000</a:t>
          </a:r>
          <a:endParaRPr lang="hr-HR" sz="2000" kern="1200" dirty="0"/>
        </a:p>
      </dsp:txBody>
      <dsp:txXfrm>
        <a:off x="4891655" y="2217518"/>
        <a:ext cx="1267283" cy="353592"/>
      </dsp:txXfrm>
    </dsp:sp>
    <dsp:sp modelId="{ED3FD36A-B83C-497D-A8D6-34F7208189FA}">
      <dsp:nvSpPr>
        <dsp:cNvPr id="0" name=""/>
        <dsp:cNvSpPr/>
      </dsp:nvSpPr>
      <dsp:spPr>
        <a:xfrm>
          <a:off x="4891655" y="2936870"/>
          <a:ext cx="1267283" cy="35359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1: 500 000</a:t>
          </a:r>
          <a:endParaRPr lang="hr-HR" sz="2000" kern="1200" dirty="0"/>
        </a:p>
      </dsp:txBody>
      <dsp:txXfrm>
        <a:off x="4891655" y="2936870"/>
        <a:ext cx="1267283" cy="353592"/>
      </dsp:txXfrm>
    </dsp:sp>
    <dsp:sp modelId="{D9C54CA2-1DDB-42A8-8A24-F60E1DBBCC26}">
      <dsp:nvSpPr>
        <dsp:cNvPr id="0" name=""/>
        <dsp:cNvSpPr/>
      </dsp:nvSpPr>
      <dsp:spPr>
        <a:xfrm>
          <a:off x="6563695" y="980906"/>
          <a:ext cx="1741707" cy="87085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Pregledne geografske karte</a:t>
          </a:r>
          <a:endParaRPr lang="hr-HR" sz="2000" kern="1200" dirty="0"/>
        </a:p>
      </dsp:txBody>
      <dsp:txXfrm>
        <a:off x="6563695" y="980906"/>
        <a:ext cx="1741707" cy="870853"/>
      </dsp:txXfrm>
    </dsp:sp>
    <dsp:sp modelId="{C1631ECC-645D-4539-A576-9E01F454D89F}">
      <dsp:nvSpPr>
        <dsp:cNvPr id="0" name=""/>
        <dsp:cNvSpPr/>
      </dsp:nvSpPr>
      <dsp:spPr>
        <a:xfrm>
          <a:off x="6999121" y="2217518"/>
          <a:ext cx="1567031" cy="30971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&gt;1:500 000</a:t>
          </a:r>
        </a:p>
      </dsp:txBody>
      <dsp:txXfrm>
        <a:off x="6999121" y="2217518"/>
        <a:ext cx="1567031" cy="30971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34FE4B-9810-4000-815C-765ECF6C1D1F}">
      <dsp:nvSpPr>
        <dsp:cNvPr id="0" name=""/>
        <dsp:cNvSpPr/>
      </dsp:nvSpPr>
      <dsp:spPr>
        <a:xfrm>
          <a:off x="6737865" y="1851760"/>
          <a:ext cx="261256" cy="520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0618"/>
              </a:lnTo>
              <a:lnTo>
                <a:pt x="261256" y="52061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F8CB2D-3965-4813-94C6-A02D6F472E06}">
      <dsp:nvSpPr>
        <dsp:cNvPr id="0" name=""/>
        <dsp:cNvSpPr/>
      </dsp:nvSpPr>
      <dsp:spPr>
        <a:xfrm>
          <a:off x="4273349" y="615147"/>
          <a:ext cx="3161199" cy="365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879"/>
              </a:lnTo>
              <a:lnTo>
                <a:pt x="3161199" y="182879"/>
              </a:lnTo>
              <a:lnTo>
                <a:pt x="3161199" y="36575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77118B-027C-44F5-8363-5CF1228F8ED4}">
      <dsp:nvSpPr>
        <dsp:cNvPr id="0" name=""/>
        <dsp:cNvSpPr/>
      </dsp:nvSpPr>
      <dsp:spPr>
        <a:xfrm>
          <a:off x="4630399" y="1851760"/>
          <a:ext cx="261256" cy="1261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1906"/>
              </a:lnTo>
              <a:lnTo>
                <a:pt x="261256" y="126190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D32790-DCEC-46D7-9D66-C9ACDCB335D0}">
      <dsp:nvSpPr>
        <dsp:cNvPr id="0" name=""/>
        <dsp:cNvSpPr/>
      </dsp:nvSpPr>
      <dsp:spPr>
        <a:xfrm>
          <a:off x="4630399" y="1851760"/>
          <a:ext cx="261256" cy="542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2554"/>
              </a:lnTo>
              <a:lnTo>
                <a:pt x="261256" y="54255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A0A297-782E-449D-B371-166EEBD7673B}">
      <dsp:nvSpPr>
        <dsp:cNvPr id="0" name=""/>
        <dsp:cNvSpPr/>
      </dsp:nvSpPr>
      <dsp:spPr>
        <a:xfrm>
          <a:off x="4273349" y="615147"/>
          <a:ext cx="1053733" cy="365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879"/>
              </a:lnTo>
              <a:lnTo>
                <a:pt x="1053733" y="182879"/>
              </a:lnTo>
              <a:lnTo>
                <a:pt x="1053733" y="36575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31256-CFE0-4148-8E1C-553BF97ABA4A}">
      <dsp:nvSpPr>
        <dsp:cNvPr id="0" name=""/>
        <dsp:cNvSpPr/>
      </dsp:nvSpPr>
      <dsp:spPr>
        <a:xfrm>
          <a:off x="2522933" y="1851760"/>
          <a:ext cx="261256" cy="2157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7148"/>
              </a:lnTo>
              <a:lnTo>
                <a:pt x="261256" y="215714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03F5DA-70F3-4B38-9A45-7092834EECE0}">
      <dsp:nvSpPr>
        <dsp:cNvPr id="0" name=""/>
        <dsp:cNvSpPr/>
      </dsp:nvSpPr>
      <dsp:spPr>
        <a:xfrm>
          <a:off x="2522933" y="1851760"/>
          <a:ext cx="261256" cy="13674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7440"/>
              </a:lnTo>
              <a:lnTo>
                <a:pt x="261256" y="136744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3C0441-F297-463C-B434-7485B6298E18}">
      <dsp:nvSpPr>
        <dsp:cNvPr id="0" name=""/>
        <dsp:cNvSpPr/>
      </dsp:nvSpPr>
      <dsp:spPr>
        <a:xfrm>
          <a:off x="2522933" y="1851760"/>
          <a:ext cx="261256" cy="5777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7733"/>
              </a:lnTo>
              <a:lnTo>
                <a:pt x="261256" y="57773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676346-CA00-43EC-AC0C-265D579471E1}">
      <dsp:nvSpPr>
        <dsp:cNvPr id="0" name=""/>
        <dsp:cNvSpPr/>
      </dsp:nvSpPr>
      <dsp:spPr>
        <a:xfrm>
          <a:off x="3219616" y="615147"/>
          <a:ext cx="1053733" cy="365758"/>
        </a:xfrm>
        <a:custGeom>
          <a:avLst/>
          <a:gdLst/>
          <a:ahLst/>
          <a:cxnLst/>
          <a:rect l="0" t="0" r="0" b="0"/>
          <a:pathLst>
            <a:path>
              <a:moveTo>
                <a:pt x="1053733" y="0"/>
              </a:moveTo>
              <a:lnTo>
                <a:pt x="1053733" y="182879"/>
              </a:lnTo>
              <a:lnTo>
                <a:pt x="0" y="182879"/>
              </a:lnTo>
              <a:lnTo>
                <a:pt x="0" y="36575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9F903E-0D9C-455F-9A67-0C2D49B82BD2}">
      <dsp:nvSpPr>
        <dsp:cNvPr id="0" name=""/>
        <dsp:cNvSpPr/>
      </dsp:nvSpPr>
      <dsp:spPr>
        <a:xfrm>
          <a:off x="415467" y="1851760"/>
          <a:ext cx="261256" cy="2735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5377"/>
              </a:lnTo>
              <a:lnTo>
                <a:pt x="261256" y="273537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C74034-90D8-47E3-96F9-FFA4C53D00AE}">
      <dsp:nvSpPr>
        <dsp:cNvPr id="0" name=""/>
        <dsp:cNvSpPr/>
      </dsp:nvSpPr>
      <dsp:spPr>
        <a:xfrm>
          <a:off x="415467" y="1851760"/>
          <a:ext cx="261256" cy="2036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6857"/>
              </a:lnTo>
              <a:lnTo>
                <a:pt x="261256" y="203685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F8BA5-14AF-4FB6-8D07-7698074F022F}">
      <dsp:nvSpPr>
        <dsp:cNvPr id="0" name=""/>
        <dsp:cNvSpPr/>
      </dsp:nvSpPr>
      <dsp:spPr>
        <a:xfrm>
          <a:off x="415467" y="1851760"/>
          <a:ext cx="261256" cy="1324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4020"/>
              </a:lnTo>
              <a:lnTo>
                <a:pt x="261256" y="13240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444F90-7E89-40F6-BE1B-20F80B4A5FEA}">
      <dsp:nvSpPr>
        <dsp:cNvPr id="0" name=""/>
        <dsp:cNvSpPr/>
      </dsp:nvSpPr>
      <dsp:spPr>
        <a:xfrm>
          <a:off x="415467" y="1851760"/>
          <a:ext cx="261256" cy="567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052"/>
              </a:lnTo>
              <a:lnTo>
                <a:pt x="261256" y="56705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7D6120-B9E7-4E68-8E7C-C9E4AE03D0A4}">
      <dsp:nvSpPr>
        <dsp:cNvPr id="0" name=""/>
        <dsp:cNvSpPr/>
      </dsp:nvSpPr>
      <dsp:spPr>
        <a:xfrm>
          <a:off x="1112150" y="615147"/>
          <a:ext cx="3161199" cy="365758"/>
        </a:xfrm>
        <a:custGeom>
          <a:avLst/>
          <a:gdLst/>
          <a:ahLst/>
          <a:cxnLst/>
          <a:rect l="0" t="0" r="0" b="0"/>
          <a:pathLst>
            <a:path>
              <a:moveTo>
                <a:pt x="3161199" y="0"/>
              </a:moveTo>
              <a:lnTo>
                <a:pt x="3161199" y="182879"/>
              </a:lnTo>
              <a:lnTo>
                <a:pt x="0" y="182879"/>
              </a:lnTo>
              <a:lnTo>
                <a:pt x="0" y="36575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73EBC-A3A2-4F71-8C10-8958A834506D}">
      <dsp:nvSpPr>
        <dsp:cNvPr id="0" name=""/>
        <dsp:cNvSpPr/>
      </dsp:nvSpPr>
      <dsp:spPr>
        <a:xfrm>
          <a:off x="3402495" y="2937"/>
          <a:ext cx="1741707" cy="61221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Topografske karte</a:t>
          </a:r>
          <a:endParaRPr lang="hr-HR" sz="2000" kern="1200" dirty="0"/>
        </a:p>
      </dsp:txBody>
      <dsp:txXfrm>
        <a:off x="3402495" y="2937"/>
        <a:ext cx="1741707" cy="612210"/>
      </dsp:txXfrm>
    </dsp:sp>
    <dsp:sp modelId="{EF33617C-7043-48B2-BF7D-E610D75A98B1}">
      <dsp:nvSpPr>
        <dsp:cNvPr id="0" name=""/>
        <dsp:cNvSpPr/>
      </dsp:nvSpPr>
      <dsp:spPr>
        <a:xfrm>
          <a:off x="241296" y="980906"/>
          <a:ext cx="1741707" cy="87085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Topometrijske karte </a:t>
          </a:r>
          <a:endParaRPr lang="hr-HR" sz="2000" kern="1200" dirty="0"/>
        </a:p>
      </dsp:txBody>
      <dsp:txXfrm>
        <a:off x="241296" y="980906"/>
        <a:ext cx="1741707" cy="870853"/>
      </dsp:txXfrm>
    </dsp:sp>
    <dsp:sp modelId="{0CEE3164-C26B-4278-9860-D1437F68C340}">
      <dsp:nvSpPr>
        <dsp:cNvPr id="0" name=""/>
        <dsp:cNvSpPr/>
      </dsp:nvSpPr>
      <dsp:spPr>
        <a:xfrm rot="10800000" flipV="1">
          <a:off x="676723" y="2217518"/>
          <a:ext cx="1315651" cy="40258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1:100</a:t>
          </a:r>
          <a:endParaRPr lang="hr-HR" sz="2000" kern="1200" dirty="0"/>
        </a:p>
      </dsp:txBody>
      <dsp:txXfrm rot="10800000" flipV="1">
        <a:off x="676723" y="2217518"/>
        <a:ext cx="1315651" cy="402587"/>
      </dsp:txXfrm>
    </dsp:sp>
    <dsp:sp modelId="{2C546189-8BC7-4A22-8408-39252F718C46}">
      <dsp:nvSpPr>
        <dsp:cNvPr id="0" name=""/>
        <dsp:cNvSpPr/>
      </dsp:nvSpPr>
      <dsp:spPr>
        <a:xfrm rot="10800000" flipV="1">
          <a:off x="676723" y="2985864"/>
          <a:ext cx="1422173" cy="37983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1:1000</a:t>
          </a:r>
          <a:endParaRPr lang="hr-HR" sz="2000" kern="1200" dirty="0"/>
        </a:p>
      </dsp:txBody>
      <dsp:txXfrm rot="10800000" flipV="1">
        <a:off x="676723" y="2985864"/>
        <a:ext cx="1422173" cy="379831"/>
      </dsp:txXfrm>
    </dsp:sp>
    <dsp:sp modelId="{2AEE5C08-0AD0-4B4F-974A-F587BD0D38DA}">
      <dsp:nvSpPr>
        <dsp:cNvPr id="0" name=""/>
        <dsp:cNvSpPr/>
      </dsp:nvSpPr>
      <dsp:spPr>
        <a:xfrm>
          <a:off x="676723" y="3731454"/>
          <a:ext cx="1297589" cy="31432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1:5000</a:t>
          </a:r>
          <a:endParaRPr lang="hr-HR" sz="2000" kern="1200" dirty="0"/>
        </a:p>
      </dsp:txBody>
      <dsp:txXfrm>
        <a:off x="676723" y="3731454"/>
        <a:ext cx="1297589" cy="314325"/>
      </dsp:txXfrm>
    </dsp:sp>
    <dsp:sp modelId="{D60961BE-A80C-405C-A5A5-1BE92C1FFAB2}">
      <dsp:nvSpPr>
        <dsp:cNvPr id="0" name=""/>
        <dsp:cNvSpPr/>
      </dsp:nvSpPr>
      <dsp:spPr>
        <a:xfrm>
          <a:off x="676723" y="4411539"/>
          <a:ext cx="1390474" cy="35119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1:10 000</a:t>
          </a:r>
          <a:endParaRPr lang="hr-HR" sz="2000" kern="1200" dirty="0"/>
        </a:p>
      </dsp:txBody>
      <dsp:txXfrm>
        <a:off x="676723" y="4411539"/>
        <a:ext cx="1390474" cy="351197"/>
      </dsp:txXfrm>
    </dsp:sp>
    <dsp:sp modelId="{5A6FD3EA-5998-4023-B79D-294BCE84D1B4}">
      <dsp:nvSpPr>
        <dsp:cNvPr id="0" name=""/>
        <dsp:cNvSpPr/>
      </dsp:nvSpPr>
      <dsp:spPr>
        <a:xfrm>
          <a:off x="2348762" y="980906"/>
          <a:ext cx="1741707" cy="87085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Topografske detaljne karte</a:t>
          </a:r>
          <a:endParaRPr lang="hr-HR" sz="2000" kern="1200" dirty="0"/>
        </a:p>
      </dsp:txBody>
      <dsp:txXfrm>
        <a:off x="2348762" y="980906"/>
        <a:ext cx="1741707" cy="870853"/>
      </dsp:txXfrm>
    </dsp:sp>
    <dsp:sp modelId="{B473D85D-231B-4E59-8EF1-A0881F3CF117}">
      <dsp:nvSpPr>
        <dsp:cNvPr id="0" name=""/>
        <dsp:cNvSpPr/>
      </dsp:nvSpPr>
      <dsp:spPr>
        <a:xfrm>
          <a:off x="2784189" y="2217518"/>
          <a:ext cx="1236612" cy="42394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1:25000</a:t>
          </a:r>
          <a:endParaRPr lang="hr-HR" sz="2000" kern="1200" dirty="0"/>
        </a:p>
      </dsp:txBody>
      <dsp:txXfrm>
        <a:off x="2784189" y="2217518"/>
        <a:ext cx="1236612" cy="423949"/>
      </dsp:txXfrm>
    </dsp:sp>
    <dsp:sp modelId="{98794289-B410-44CD-8D7A-960289F4C919}">
      <dsp:nvSpPr>
        <dsp:cNvPr id="0" name=""/>
        <dsp:cNvSpPr/>
      </dsp:nvSpPr>
      <dsp:spPr>
        <a:xfrm>
          <a:off x="2784189" y="3007226"/>
          <a:ext cx="1236612" cy="42394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1:50 000</a:t>
          </a:r>
          <a:endParaRPr lang="hr-HR" sz="2000" kern="1200" dirty="0"/>
        </a:p>
      </dsp:txBody>
      <dsp:txXfrm>
        <a:off x="2784189" y="3007226"/>
        <a:ext cx="1236612" cy="423949"/>
      </dsp:txXfrm>
    </dsp:sp>
    <dsp:sp modelId="{901834A4-7530-4B0A-98D6-6C6083F9D301}">
      <dsp:nvSpPr>
        <dsp:cNvPr id="0" name=""/>
        <dsp:cNvSpPr/>
      </dsp:nvSpPr>
      <dsp:spPr>
        <a:xfrm>
          <a:off x="2784189" y="3796934"/>
          <a:ext cx="1236612" cy="42394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1:100 000</a:t>
          </a:r>
          <a:endParaRPr lang="hr-HR" sz="2000" kern="1200" dirty="0"/>
        </a:p>
      </dsp:txBody>
      <dsp:txXfrm>
        <a:off x="2784189" y="3796934"/>
        <a:ext cx="1236612" cy="423949"/>
      </dsp:txXfrm>
    </dsp:sp>
    <dsp:sp modelId="{13F8EE4C-28C7-4210-8531-A9F3625464D4}">
      <dsp:nvSpPr>
        <dsp:cNvPr id="0" name=""/>
        <dsp:cNvSpPr/>
      </dsp:nvSpPr>
      <dsp:spPr>
        <a:xfrm>
          <a:off x="4456228" y="980906"/>
          <a:ext cx="1741707" cy="87085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Pregledne topografske karte</a:t>
          </a:r>
          <a:endParaRPr lang="hr-HR" sz="2000" kern="1200" dirty="0"/>
        </a:p>
      </dsp:txBody>
      <dsp:txXfrm>
        <a:off x="4456228" y="980906"/>
        <a:ext cx="1741707" cy="870853"/>
      </dsp:txXfrm>
    </dsp:sp>
    <dsp:sp modelId="{5E35FC24-F99A-44C0-BDD3-B7CAE7DE25B3}">
      <dsp:nvSpPr>
        <dsp:cNvPr id="0" name=""/>
        <dsp:cNvSpPr/>
      </dsp:nvSpPr>
      <dsp:spPr>
        <a:xfrm>
          <a:off x="4891655" y="2217518"/>
          <a:ext cx="1267283" cy="35359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&gt;1: 100 000</a:t>
          </a:r>
          <a:endParaRPr lang="hr-HR" sz="2000" kern="1200" dirty="0"/>
        </a:p>
      </dsp:txBody>
      <dsp:txXfrm>
        <a:off x="4891655" y="2217518"/>
        <a:ext cx="1267283" cy="353592"/>
      </dsp:txXfrm>
    </dsp:sp>
    <dsp:sp modelId="{ED3FD36A-B83C-497D-A8D6-34F7208189FA}">
      <dsp:nvSpPr>
        <dsp:cNvPr id="0" name=""/>
        <dsp:cNvSpPr/>
      </dsp:nvSpPr>
      <dsp:spPr>
        <a:xfrm>
          <a:off x="4891655" y="2936870"/>
          <a:ext cx="1267283" cy="35359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1: 500 000</a:t>
          </a:r>
          <a:endParaRPr lang="hr-HR" sz="2000" kern="1200" dirty="0"/>
        </a:p>
      </dsp:txBody>
      <dsp:txXfrm>
        <a:off x="4891655" y="2936870"/>
        <a:ext cx="1267283" cy="353592"/>
      </dsp:txXfrm>
    </dsp:sp>
    <dsp:sp modelId="{D9C54CA2-1DDB-42A8-8A24-F60E1DBBCC26}">
      <dsp:nvSpPr>
        <dsp:cNvPr id="0" name=""/>
        <dsp:cNvSpPr/>
      </dsp:nvSpPr>
      <dsp:spPr>
        <a:xfrm>
          <a:off x="6563695" y="980906"/>
          <a:ext cx="1741707" cy="87085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Pregledne geografske karte</a:t>
          </a:r>
          <a:endParaRPr lang="hr-HR" sz="2000" kern="1200" dirty="0"/>
        </a:p>
      </dsp:txBody>
      <dsp:txXfrm>
        <a:off x="6563695" y="980906"/>
        <a:ext cx="1741707" cy="870853"/>
      </dsp:txXfrm>
    </dsp:sp>
    <dsp:sp modelId="{C1631ECC-645D-4539-A576-9E01F454D89F}">
      <dsp:nvSpPr>
        <dsp:cNvPr id="0" name=""/>
        <dsp:cNvSpPr/>
      </dsp:nvSpPr>
      <dsp:spPr>
        <a:xfrm>
          <a:off x="6999121" y="2217518"/>
          <a:ext cx="1567031" cy="30971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&gt;1:500 000</a:t>
          </a:r>
        </a:p>
      </dsp:txBody>
      <dsp:txXfrm>
        <a:off x="6999121" y="2217518"/>
        <a:ext cx="1567031" cy="309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8AF60-ECDD-41A5-ADEB-92939B3EA754}" type="datetimeFigureOut">
              <a:rPr lang="sr-Latn-CS" smtClean="0"/>
              <a:pPr/>
              <a:t>30.5.2019.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72127-E956-452D-8BDC-B1F7D0260BA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Slike su preuzete iz Windows</a:t>
            </a:r>
            <a:r>
              <a:rPr lang="hr-HR" baseline="0" dirty="0" smtClean="0"/>
              <a:t> clipart biblioteke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2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9" cstate="print"/>
          <a:srcRect t="40917" r="3226" b="40917"/>
          <a:stretch>
            <a:fillRect/>
          </a:stretch>
        </p:blipFill>
        <p:spPr bwMode="auto">
          <a:xfrm>
            <a:off x="0" y="0"/>
            <a:ext cx="9144000" cy="72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9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8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Vrste geografskih karata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Nastavna tema: Čime se i kako služim u učenju geografije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295917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7"/>
          <p:cNvGraphicFramePr>
            <a:graphicFrameLocks/>
          </p:cNvGraphicFramePr>
          <p:nvPr/>
        </p:nvGraphicFramePr>
        <p:xfrm>
          <a:off x="349250" y="279400"/>
          <a:ext cx="8807450" cy="476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711201" y="1184275"/>
            <a:ext cx="3860799" cy="3559175"/>
          </a:xfrm>
          <a:prstGeom prst="rect">
            <a:avLst/>
          </a:prstGeom>
          <a:solidFill>
            <a:schemeClr val="bg1"/>
          </a:solidFill>
          <a:ln w="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Rectangle 3"/>
          <p:cNvSpPr/>
          <p:nvPr/>
        </p:nvSpPr>
        <p:spPr>
          <a:xfrm>
            <a:off x="29028" y="882650"/>
            <a:ext cx="4572000" cy="3619500"/>
          </a:xfrm>
          <a:prstGeom prst="rect">
            <a:avLst/>
          </a:prstGeom>
          <a:solidFill>
            <a:schemeClr val="bg1"/>
          </a:solidFill>
          <a:ln w="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0" y="2813050"/>
            <a:ext cx="3305175" cy="2330450"/>
          </a:xfrm>
          <a:prstGeom prst="rect">
            <a:avLst/>
          </a:prstGeom>
          <a:solidFill>
            <a:schemeClr val="bg1"/>
          </a:solidFill>
          <a:ln w="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6562725" y="762000"/>
            <a:ext cx="2581275" cy="2330450"/>
          </a:xfrm>
          <a:prstGeom prst="rect">
            <a:avLst/>
          </a:prstGeom>
          <a:solidFill>
            <a:schemeClr val="bg1"/>
          </a:solidFill>
          <a:ln w="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5691281" y="822325"/>
            <a:ext cx="1174750" cy="390525"/>
          </a:xfrm>
          <a:prstGeom prst="rect">
            <a:avLst/>
          </a:prstGeom>
          <a:solidFill>
            <a:schemeClr val="bg1"/>
          </a:solidFill>
          <a:ln w="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9575" y="279399"/>
            <a:ext cx="3136900" cy="230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9575" y="2692400"/>
            <a:ext cx="3174118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7"/>
          <p:cNvGraphicFramePr>
            <a:graphicFrameLocks/>
          </p:cNvGraphicFramePr>
          <p:nvPr/>
        </p:nvGraphicFramePr>
        <p:xfrm>
          <a:off x="349250" y="279400"/>
          <a:ext cx="8807450" cy="476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711201" y="1184275"/>
            <a:ext cx="3860799" cy="3559175"/>
          </a:xfrm>
          <a:prstGeom prst="rect">
            <a:avLst/>
          </a:prstGeom>
          <a:solidFill>
            <a:schemeClr val="bg1"/>
          </a:solidFill>
          <a:ln w="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Rectangle 3"/>
          <p:cNvSpPr/>
          <p:nvPr/>
        </p:nvSpPr>
        <p:spPr>
          <a:xfrm>
            <a:off x="0" y="882650"/>
            <a:ext cx="4572000" cy="3619500"/>
          </a:xfrm>
          <a:prstGeom prst="rect">
            <a:avLst/>
          </a:prstGeom>
          <a:solidFill>
            <a:schemeClr val="bg1"/>
          </a:solidFill>
          <a:ln w="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0" y="2813050"/>
            <a:ext cx="3305175" cy="2330450"/>
          </a:xfrm>
          <a:prstGeom prst="rect">
            <a:avLst/>
          </a:prstGeom>
          <a:solidFill>
            <a:schemeClr val="bg1"/>
          </a:solidFill>
          <a:ln w="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4210050" y="1089026"/>
            <a:ext cx="2581275" cy="2673350"/>
          </a:xfrm>
          <a:prstGeom prst="rect">
            <a:avLst/>
          </a:prstGeom>
          <a:solidFill>
            <a:schemeClr val="bg1"/>
          </a:solidFill>
          <a:ln w="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9575" y="942975"/>
            <a:ext cx="3853084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712465"/>
            <a:ext cx="2908300" cy="3030985"/>
          </a:xfrm>
        </p:spPr>
        <p:txBody>
          <a:bodyPr/>
          <a:lstStyle/>
          <a:p>
            <a:r>
              <a:rPr lang="hr-HR" dirty="0" smtClean="0"/>
              <a:t>Ističu jedan (ili nekoliko odabranih) prirodnih ili društvenih sadržaja</a:t>
            </a:r>
            <a:endParaRPr lang="hr-HR" dirty="0"/>
          </a:p>
        </p:txBody>
      </p:sp>
      <p:grpSp>
        <p:nvGrpSpPr>
          <p:cNvPr id="4" name="Group 3"/>
          <p:cNvGrpSpPr/>
          <p:nvPr/>
        </p:nvGrpSpPr>
        <p:grpSpPr>
          <a:xfrm>
            <a:off x="530225" y="822325"/>
            <a:ext cx="2503940" cy="844550"/>
            <a:chOff x="1347946" y="1778182"/>
            <a:chExt cx="2503940" cy="1251970"/>
          </a:xfrm>
        </p:grpSpPr>
        <p:sp>
          <p:nvSpPr>
            <p:cNvPr id="5" name="Rectangle 4"/>
            <p:cNvSpPr/>
            <p:nvPr/>
          </p:nvSpPr>
          <p:spPr>
            <a:xfrm>
              <a:off x="1347946" y="1778182"/>
              <a:ext cx="2503940" cy="1251970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1347946" y="1778182"/>
              <a:ext cx="2503940" cy="12519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15" tIns="18415" rIns="18415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2900" kern="1200" dirty="0" smtClean="0"/>
                <a:t>Tematske karte</a:t>
              </a:r>
              <a:endParaRPr lang="hr-HR" sz="2900" kern="1200" dirty="0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6150" y="822325"/>
            <a:ext cx="2652732" cy="292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1100" y="835772"/>
            <a:ext cx="2654300" cy="289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486149" y="3898900"/>
            <a:ext cx="5368925" cy="84455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Mogu pokazati pojave i stanja koja ne vidimo izravno u prostoru</a:t>
            </a:r>
            <a:endParaRPr kumimoji="0" lang="hr-H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8803" y="965200"/>
            <a:ext cx="6153150" cy="822325"/>
          </a:xfrm>
        </p:spPr>
        <p:txBody>
          <a:bodyPr>
            <a:normAutofit/>
          </a:bodyPr>
          <a:lstStyle/>
          <a:p>
            <a:r>
              <a:rPr lang="hr-HR" sz="2800" dirty="0" smtClean="0"/>
              <a:t>Nazivamo ih prema temi koju pokazuju</a:t>
            </a:r>
            <a:endParaRPr lang="hr-HR" sz="2800" dirty="0"/>
          </a:p>
        </p:txBody>
      </p:sp>
      <p:sp>
        <p:nvSpPr>
          <p:cNvPr id="4" name="Rectangle 3"/>
          <p:cNvSpPr/>
          <p:nvPr/>
        </p:nvSpPr>
        <p:spPr>
          <a:xfrm>
            <a:off x="530225" y="822325"/>
            <a:ext cx="2503940" cy="844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8415" tIns="18415" rIns="18415" bIns="18415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2900" kern="1200" dirty="0" smtClean="0"/>
              <a:t>Tematske karte</a:t>
            </a:r>
            <a:endParaRPr lang="hr-HR" sz="2900" kern="1200" dirty="0"/>
          </a:p>
        </p:txBody>
      </p:sp>
      <p:grpSp>
        <p:nvGrpSpPr>
          <p:cNvPr id="5" name="Group 4"/>
          <p:cNvGrpSpPr/>
          <p:nvPr/>
        </p:nvGrpSpPr>
        <p:grpSpPr>
          <a:xfrm>
            <a:off x="530225" y="822325"/>
            <a:ext cx="2503940" cy="844550"/>
            <a:chOff x="1347946" y="1778182"/>
            <a:chExt cx="2503940" cy="1251970"/>
          </a:xfrm>
        </p:grpSpPr>
        <p:sp>
          <p:nvSpPr>
            <p:cNvPr id="6" name="Rectangle 5"/>
            <p:cNvSpPr/>
            <p:nvPr/>
          </p:nvSpPr>
          <p:spPr>
            <a:xfrm>
              <a:off x="1347946" y="1778182"/>
              <a:ext cx="2503940" cy="1251970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1347946" y="1778182"/>
              <a:ext cx="2503940" cy="12519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15" tIns="18415" rIns="18415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2900" kern="1200" dirty="0" smtClean="0"/>
                <a:t>Tematske karte</a:t>
              </a:r>
              <a:endParaRPr lang="hr-HR" sz="2900" kern="1200" dirty="0"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9817" y="1754094"/>
            <a:ext cx="2796233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053" y="1760852"/>
            <a:ext cx="2785170" cy="3042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 Diagonal Corner Rectangle 8"/>
          <p:cNvSpPr/>
          <p:nvPr/>
        </p:nvSpPr>
        <p:spPr>
          <a:xfrm>
            <a:off x="6381750" y="4260850"/>
            <a:ext cx="1698639" cy="422275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Turistička karta</a:t>
            </a:r>
            <a:endParaRPr lang="hr-HR" dirty="0"/>
          </a:p>
        </p:txBody>
      </p:sp>
      <p:sp>
        <p:nvSpPr>
          <p:cNvPr id="11" name="Round Diagonal Corner Rectangle 10"/>
          <p:cNvSpPr/>
          <p:nvPr/>
        </p:nvSpPr>
        <p:spPr>
          <a:xfrm>
            <a:off x="3486150" y="4260850"/>
            <a:ext cx="1698639" cy="422274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Politička karta</a:t>
            </a:r>
            <a:endParaRPr lang="hr-HR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178" y="1785312"/>
            <a:ext cx="2754672" cy="3007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ound Diagonal Corner Rectangle 13"/>
          <p:cNvSpPr/>
          <p:nvPr/>
        </p:nvSpPr>
        <p:spPr>
          <a:xfrm>
            <a:off x="644338" y="4260850"/>
            <a:ext cx="1749425" cy="422274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Sinoptička karta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51" y="701675"/>
            <a:ext cx="5429249" cy="652909"/>
          </a:xfrm>
        </p:spPr>
        <p:txBody>
          <a:bodyPr>
            <a:noAutofit/>
          </a:bodyPr>
          <a:lstStyle/>
          <a:p>
            <a:pPr algn="l"/>
            <a:r>
              <a:rPr lang="hr-HR" sz="3200" b="1" dirty="0" smtClean="0"/>
              <a:t>Atlas</a:t>
            </a:r>
            <a:r>
              <a:rPr lang="hr-HR" sz="3200" dirty="0" smtClean="0"/>
              <a:t> – z</a:t>
            </a:r>
            <a:r>
              <a:rPr lang="hr-HR" sz="2800" dirty="0" smtClean="0"/>
              <a:t>birka geografskih karata</a:t>
            </a:r>
            <a:endParaRPr lang="hr-HR" sz="3200" dirty="0"/>
          </a:p>
        </p:txBody>
      </p:sp>
      <p:pic>
        <p:nvPicPr>
          <p:cNvPr id="6146" name="Picture 2" descr="Slikovni rezultat za Å¡kolska knjiga atl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8175" y="840116"/>
            <a:ext cx="3136900" cy="4204959"/>
          </a:xfrm>
          <a:prstGeom prst="rect">
            <a:avLst/>
          </a:prstGeom>
          <a:noFill/>
        </p:spPr>
      </p:pic>
      <p:pic>
        <p:nvPicPr>
          <p:cNvPr id="6150" name="Picture 6" descr="C:\Users\Svjetlana\AppData\Local\Microsoft\Windows\Temporary Internet Files\Content.IE5\LFCJFN70\gerardus mercator atlas 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200" y="1376017"/>
            <a:ext cx="4705350" cy="3367433"/>
          </a:xfrm>
          <a:prstGeom prst="rect">
            <a:avLst/>
          </a:prstGeom>
          <a:noFill/>
        </p:spPr>
      </p:pic>
      <p:pic>
        <p:nvPicPr>
          <p:cNvPr id="6149" name="Picture 5" descr="C:\Users\Svjetlana\AppData\Local\Microsoft\Windows\Temporary Internet Files\Content.IE5\I1QKF4EE\450px-Gold_Atlas_v2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05415">
            <a:off x="-57062" y="2028450"/>
            <a:ext cx="2081213" cy="277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5250"/>
            <a:ext cx="6588125" cy="3438525"/>
          </a:xfrm>
        </p:spPr>
        <p:txBody>
          <a:bodyPr/>
          <a:lstStyle/>
          <a:p>
            <a:r>
              <a:rPr lang="hr-HR" dirty="0" smtClean="0"/>
              <a:t>Kako dijelimo karte prema sadržaju?</a:t>
            </a:r>
          </a:p>
          <a:p>
            <a:r>
              <a:rPr lang="hr-HR" dirty="0" smtClean="0"/>
              <a:t>Koja je razlika između krupnog i sitnog mjerila?</a:t>
            </a:r>
          </a:p>
          <a:p>
            <a:r>
              <a:rPr lang="hr-HR" dirty="0" smtClean="0"/>
              <a:t>Navedite vrste karata prema mjerilu.</a:t>
            </a:r>
          </a:p>
          <a:p>
            <a:r>
              <a:rPr lang="hr-HR" dirty="0" smtClean="0"/>
              <a:t>Što je atlas?</a:t>
            </a:r>
            <a:endParaRPr lang="hr-HR" dirty="0"/>
          </a:p>
        </p:txBody>
      </p:sp>
      <p:pic>
        <p:nvPicPr>
          <p:cNvPr id="4" name="Picture 2" descr="Slikovni rezultat za Å¡kolska knjiga atl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82954">
            <a:off x="3096687" y="3641285"/>
            <a:ext cx="965200" cy="1293834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6300" y="3368662"/>
            <a:ext cx="1387475" cy="16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5975" y="1720336"/>
            <a:ext cx="1560734" cy="1514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26301" y="145056"/>
            <a:ext cx="1327150" cy="146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275" y="759219"/>
            <a:ext cx="8229600" cy="713234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/>
              <a:t>Koja vrsta karte je prikazana?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76" y="1365250"/>
            <a:ext cx="2895806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68275" y="1365250"/>
            <a:ext cx="844550" cy="180975"/>
          </a:xfrm>
          <a:prstGeom prst="rect">
            <a:avLst/>
          </a:prstGeom>
          <a:solidFill>
            <a:schemeClr val="bg1"/>
          </a:solidFill>
          <a:ln w="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5634" y="1606550"/>
            <a:ext cx="2652732" cy="292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0125" y="1606550"/>
            <a:ext cx="2785170" cy="3042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Izradite svoju gusarsku kartu!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30" name="Picture 6" descr="C:\Users\Svjetlana\AppData\Local\Microsoft\Windows\Temporary Internet Files\Content.IE5\LFCJFN70\pirates_map___birthday_card_by_lightningcath-d3al6ai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6550"/>
            <a:ext cx="4295775" cy="3121597"/>
          </a:xfrm>
          <a:prstGeom prst="rect">
            <a:avLst/>
          </a:prstGeom>
          <a:noFill/>
        </p:spPr>
      </p:pic>
      <p:pic>
        <p:nvPicPr>
          <p:cNvPr id="1031" name="Picture 7" descr="C:\Users\Svjetlana\AppData\Local\Microsoft\Windows\Temporary Internet Files\Content.IE5\I1QKF4EE\treasure map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6225" y="1425575"/>
            <a:ext cx="3498850" cy="3428873"/>
          </a:xfrm>
          <a:prstGeom prst="rect">
            <a:avLst/>
          </a:prstGeom>
          <a:noFill/>
        </p:spPr>
      </p:pic>
      <p:pic>
        <p:nvPicPr>
          <p:cNvPr id="1032" name="Picture 8" descr="C:\Users\Svjetlana\AppData\Local\Microsoft\Windows\Temporary Internet Files\Content.IE5\I1QKF4EE\pirate-kid-4ee670[1]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0050" y="2752724"/>
            <a:ext cx="1512519" cy="19705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8204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4294967295"/>
          </p:nvPr>
        </p:nvGraphicFramePr>
        <p:xfrm>
          <a:off x="469900" y="1056481"/>
          <a:ext cx="8229600" cy="3030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9475"/>
            <a:ext cx="3813175" cy="2533650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Prikazuju osnovne prirodne i društvene sadržaje nekog područja</a:t>
            </a:r>
          </a:p>
          <a:p>
            <a:r>
              <a:rPr lang="hr-HR" dirty="0" smtClean="0"/>
              <a:t>Topografski znakovi</a:t>
            </a:r>
            <a:endParaRPr lang="hr-HR" dirty="0"/>
          </a:p>
        </p:txBody>
      </p:sp>
      <p:grpSp>
        <p:nvGrpSpPr>
          <p:cNvPr id="4" name="Group 3"/>
          <p:cNvGrpSpPr/>
          <p:nvPr/>
        </p:nvGrpSpPr>
        <p:grpSpPr>
          <a:xfrm>
            <a:off x="530225" y="822325"/>
            <a:ext cx="2503940" cy="1251970"/>
            <a:chOff x="1347946" y="1778182"/>
            <a:chExt cx="2503940" cy="1251970"/>
          </a:xfrm>
        </p:grpSpPr>
        <p:sp>
          <p:nvSpPr>
            <p:cNvPr id="5" name="Rectangle 4"/>
            <p:cNvSpPr/>
            <p:nvPr/>
          </p:nvSpPr>
          <p:spPr>
            <a:xfrm>
              <a:off x="1347946" y="1778182"/>
              <a:ext cx="2503940" cy="1251970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1347946" y="1778182"/>
              <a:ext cx="2503940" cy="12519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15" tIns="18415" rIns="18415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2900" kern="1200" dirty="0" smtClean="0"/>
                <a:t>Topografske karte</a:t>
              </a:r>
              <a:endParaRPr lang="hr-HR" sz="2900" kern="1200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3211" y="1184275"/>
            <a:ext cx="4602189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103" y="882650"/>
            <a:ext cx="8575794" cy="383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 Diagonal Corner Rectangle 4"/>
          <p:cNvSpPr/>
          <p:nvPr/>
        </p:nvSpPr>
        <p:spPr>
          <a:xfrm>
            <a:off x="285720" y="3500438"/>
            <a:ext cx="2000264" cy="1000132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Krajolik prikazan na fotografiji i na topografskoj karti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75" y="822325"/>
            <a:ext cx="3345155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2966" y="942975"/>
            <a:ext cx="3853084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 Diagonal Corner Rectangle 5"/>
          <p:cNvSpPr/>
          <p:nvPr/>
        </p:nvSpPr>
        <p:spPr>
          <a:xfrm>
            <a:off x="2762250" y="1425575"/>
            <a:ext cx="2060589" cy="1146175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Manje područje </a:t>
            </a:r>
            <a:r>
              <a:rPr lang="hr-HR" dirty="0" smtClean="0">
                <a:sym typeface="Wingdings" pitchFamily="2" charset="2"/>
              </a:rPr>
              <a:t> manje umanjenje  krupnije mjerilo</a:t>
            </a:r>
            <a:endParaRPr lang="hr-HR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4572000" y="3175000"/>
            <a:ext cx="2060589" cy="1146175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Veće područje </a:t>
            </a:r>
            <a:r>
              <a:rPr lang="hr-HR" dirty="0" smtClean="0">
                <a:sym typeface="Wingdings" pitchFamily="2" charset="2"/>
              </a:rPr>
              <a:t> veće umanjenje  sitnije mjerilo</a:t>
            </a:r>
            <a:endParaRPr lang="hr-HR" dirty="0"/>
          </a:p>
        </p:txBody>
      </p:sp>
      <p:sp>
        <p:nvSpPr>
          <p:cNvPr id="8" name="Rectangle 7"/>
          <p:cNvSpPr/>
          <p:nvPr/>
        </p:nvSpPr>
        <p:spPr>
          <a:xfrm>
            <a:off x="1054436" y="827088"/>
            <a:ext cx="555282" cy="18097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5235575" y="4455272"/>
            <a:ext cx="555282" cy="18097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7"/>
          <p:cNvGraphicFramePr>
            <a:graphicFrameLocks/>
          </p:cNvGraphicFramePr>
          <p:nvPr/>
        </p:nvGraphicFramePr>
        <p:xfrm>
          <a:off x="349250" y="279400"/>
          <a:ext cx="8807450" cy="476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7"/>
          <p:cNvGraphicFramePr>
            <a:graphicFrameLocks/>
          </p:cNvGraphicFramePr>
          <p:nvPr/>
        </p:nvGraphicFramePr>
        <p:xfrm>
          <a:off x="349250" y="279400"/>
          <a:ext cx="8807450" cy="476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2581275" y="1110503"/>
            <a:ext cx="6562725" cy="3559175"/>
          </a:xfrm>
          <a:prstGeom prst="rect">
            <a:avLst/>
          </a:prstGeom>
          <a:solidFill>
            <a:schemeClr val="bg1"/>
          </a:solidFill>
          <a:ln w="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Rectangle 3"/>
          <p:cNvSpPr/>
          <p:nvPr/>
        </p:nvSpPr>
        <p:spPr>
          <a:xfrm>
            <a:off x="4645399" y="1003300"/>
            <a:ext cx="3317875" cy="3559175"/>
          </a:xfrm>
          <a:prstGeom prst="rect">
            <a:avLst/>
          </a:prstGeom>
          <a:solidFill>
            <a:schemeClr val="bg1"/>
          </a:solidFill>
          <a:ln w="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22575" y="1842339"/>
            <a:ext cx="2774950" cy="272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38825" y="1847850"/>
            <a:ext cx="31242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7"/>
          <p:cNvGraphicFramePr>
            <a:graphicFrameLocks/>
          </p:cNvGraphicFramePr>
          <p:nvPr/>
        </p:nvGraphicFramePr>
        <p:xfrm>
          <a:off x="349250" y="279400"/>
          <a:ext cx="8807450" cy="476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4632325" y="942975"/>
            <a:ext cx="4391025" cy="3559175"/>
          </a:xfrm>
          <a:prstGeom prst="rect">
            <a:avLst/>
          </a:prstGeom>
          <a:solidFill>
            <a:schemeClr val="bg1"/>
          </a:solidFill>
          <a:ln w="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Rectangle 3"/>
          <p:cNvSpPr/>
          <p:nvPr/>
        </p:nvSpPr>
        <p:spPr>
          <a:xfrm>
            <a:off x="0" y="942975"/>
            <a:ext cx="2641599" cy="4200525"/>
          </a:xfrm>
          <a:prstGeom prst="rect">
            <a:avLst/>
          </a:prstGeom>
          <a:solidFill>
            <a:schemeClr val="bg1"/>
          </a:solidFill>
          <a:ln w="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Rectangle 4"/>
          <p:cNvSpPr/>
          <p:nvPr/>
        </p:nvSpPr>
        <p:spPr>
          <a:xfrm>
            <a:off x="904876" y="1003300"/>
            <a:ext cx="2641599" cy="180976"/>
          </a:xfrm>
          <a:prstGeom prst="rect">
            <a:avLst/>
          </a:prstGeom>
          <a:solidFill>
            <a:schemeClr val="bg1"/>
          </a:solidFill>
          <a:ln w="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97525" y="1003300"/>
            <a:ext cx="3076575" cy="3717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321</Words>
  <Application>Microsoft Office PowerPoint</Application>
  <PresentationFormat>On-screen Show (16:9)</PresentationFormat>
  <Paragraphs>105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Vrste geografskih karata</vt:lpstr>
      <vt:lpstr>Izradite svoju gusarsku kartu!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Atlas – zbirka geografskih karata</vt:lpstr>
      <vt:lpstr>Ponavljanje</vt:lpstr>
      <vt:lpstr>Koja vrsta karte je prikazana?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jloncar</dc:creator>
  <cp:lastModifiedBy>sbp</cp:lastModifiedBy>
  <cp:revision>12</cp:revision>
  <dcterms:created xsi:type="dcterms:W3CDTF">2019-03-27T12:00:31Z</dcterms:created>
  <dcterms:modified xsi:type="dcterms:W3CDTF">2019-05-30T06:33:18Z</dcterms:modified>
</cp:coreProperties>
</file>